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sldIdLst>
    <p:sldId id="256" r:id="rId2"/>
    <p:sldId id="270" r:id="rId3"/>
    <p:sldId id="271" r:id="rId4"/>
    <p:sldId id="272" r:id="rId5"/>
    <p:sldId id="258" r:id="rId6"/>
    <p:sldId id="259" r:id="rId7"/>
    <p:sldId id="268" r:id="rId8"/>
    <p:sldId id="260" r:id="rId9"/>
    <p:sldId id="264" r:id="rId10"/>
    <p:sldId id="269" r:id="rId11"/>
    <p:sldId id="262" r:id="rId12"/>
    <p:sldId id="261" r:id="rId13"/>
    <p:sldId id="265"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96D7F-D307-4493-8D01-CC77A6167E16}" type="datetimeFigureOut">
              <a:rPr lang="vi-VN" smtClean="0"/>
              <a:t>29/06/2017</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DC0FE-60CC-4185-885A-E6CCA2693071}" type="slidenum">
              <a:rPr lang="vi-VN" smtClean="0"/>
              <a:t>‹#›</a:t>
            </a:fld>
            <a:endParaRPr lang="vi-VN"/>
          </a:p>
        </p:txBody>
      </p:sp>
    </p:spTree>
    <p:extLst>
      <p:ext uri="{BB962C8B-B14F-4D97-AF65-F5344CB8AC3E}">
        <p14:creationId xmlns:p14="http://schemas.microsoft.com/office/powerpoint/2010/main" val="188825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A9BDC0FE-60CC-4185-885A-E6CCA2693071}" type="slidenum">
              <a:rPr lang="vi-VN" smtClean="0"/>
              <a:t>1</a:t>
            </a:fld>
            <a:endParaRPr lang="vi-VN"/>
          </a:p>
        </p:txBody>
      </p:sp>
    </p:spTree>
    <p:extLst>
      <p:ext uri="{BB962C8B-B14F-4D97-AF65-F5344CB8AC3E}">
        <p14:creationId xmlns:p14="http://schemas.microsoft.com/office/powerpoint/2010/main" val="301454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F0D1591-4A0C-4206-9196-5F5747BA9C47}" type="slidenum">
              <a:rPr lang="vi-VN" smtClean="0"/>
              <a:t>3</a:t>
            </a:fld>
            <a:endParaRPr lang="vi-VN"/>
          </a:p>
        </p:txBody>
      </p:sp>
    </p:spTree>
    <p:extLst>
      <p:ext uri="{BB962C8B-B14F-4D97-AF65-F5344CB8AC3E}">
        <p14:creationId xmlns:p14="http://schemas.microsoft.com/office/powerpoint/2010/main" val="642380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70332" indent="0" algn="ctr">
              <a:buNone/>
              <a:defRPr>
                <a:solidFill>
                  <a:schemeClr val="tx1">
                    <a:tint val="75000"/>
                  </a:schemeClr>
                </a:solidFill>
              </a:defRPr>
            </a:lvl2pPr>
            <a:lvl3pPr marL="1140665" indent="0" algn="ctr">
              <a:buNone/>
              <a:defRPr>
                <a:solidFill>
                  <a:schemeClr val="tx1">
                    <a:tint val="75000"/>
                  </a:schemeClr>
                </a:solidFill>
              </a:defRPr>
            </a:lvl3pPr>
            <a:lvl4pPr marL="1710997" indent="0" algn="ctr">
              <a:buNone/>
              <a:defRPr>
                <a:solidFill>
                  <a:schemeClr val="tx1">
                    <a:tint val="75000"/>
                  </a:schemeClr>
                </a:solidFill>
              </a:defRPr>
            </a:lvl4pPr>
            <a:lvl5pPr marL="2281329" indent="0" algn="ctr">
              <a:buNone/>
              <a:defRPr>
                <a:solidFill>
                  <a:schemeClr val="tx1">
                    <a:tint val="75000"/>
                  </a:schemeClr>
                </a:solidFill>
              </a:defRPr>
            </a:lvl5pPr>
            <a:lvl6pPr marL="2851661" indent="0" algn="ctr">
              <a:buNone/>
              <a:defRPr>
                <a:solidFill>
                  <a:schemeClr val="tx1">
                    <a:tint val="75000"/>
                  </a:schemeClr>
                </a:solidFill>
              </a:defRPr>
            </a:lvl6pPr>
            <a:lvl7pPr marL="3421994" indent="0" algn="ctr">
              <a:buNone/>
              <a:defRPr>
                <a:solidFill>
                  <a:schemeClr val="tx1">
                    <a:tint val="75000"/>
                  </a:schemeClr>
                </a:solidFill>
              </a:defRPr>
            </a:lvl7pPr>
            <a:lvl8pPr marL="3992326" indent="0" algn="ctr">
              <a:buNone/>
              <a:defRPr>
                <a:solidFill>
                  <a:schemeClr val="tx1">
                    <a:tint val="75000"/>
                  </a:schemeClr>
                </a:solidFill>
              </a:defRPr>
            </a:lvl8pPr>
            <a:lvl9pPr marL="456265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CF6132-FB7E-44E9-A261-0FBA71B716EC}" type="datetimeFigureOut">
              <a:rPr lang="vi-VN" smtClean="0"/>
              <a:pPr/>
              <a:t>29/06/2017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C14F60-39B9-4613-841E-311C3AA097B0}" type="slidenum">
              <a:rPr lang="vi-VN" smtClean="0"/>
              <a:pPr/>
              <a:t>‹#›</a:t>
            </a:fld>
            <a:endParaRPr lang="vi-V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8" y="143"/>
            <a:ext cx="12230705" cy="6880936"/>
          </a:xfrm>
          <a:prstGeom prst="rect">
            <a:avLst/>
          </a:prstGeom>
        </p:spPr>
      </p:pic>
    </p:spTree>
    <p:extLst>
      <p:ext uri="{BB962C8B-B14F-4D97-AF65-F5344CB8AC3E}">
        <p14:creationId xmlns:p14="http://schemas.microsoft.com/office/powerpoint/2010/main" val="3313550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t>31/12/2015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332662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a:t>31/12/2015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256048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F6132-FB7E-44E9-A261-0FBA71B716EC}" type="datetimeFigureOut">
              <a:rPr lang="vi-VN" smtClean="0"/>
              <a:pPr/>
              <a:t>29/06/2017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C14F60-39B9-4613-841E-311C3AA097B0}" type="slidenum">
              <a:rPr lang="vi-VN" smtClean="0"/>
              <a:pPr/>
              <a:t>‹#›</a:t>
            </a:fld>
            <a:endParaRPr lang="vi-VN"/>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944560"/>
            <a:ext cx="12192001" cy="913441"/>
          </a:xfrm>
          <a:prstGeom prst="rect">
            <a:avLst/>
          </a:prstGeom>
        </p:spPr>
      </p:pic>
    </p:spTree>
    <p:extLst>
      <p:ext uri="{BB962C8B-B14F-4D97-AF65-F5344CB8AC3E}">
        <p14:creationId xmlns:p14="http://schemas.microsoft.com/office/powerpoint/2010/main" val="75720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029"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6"/>
            <a:ext cx="10363200" cy="1500186"/>
          </a:xfrm>
        </p:spPr>
        <p:txBody>
          <a:bodyPr anchor="b"/>
          <a:lstStyle>
            <a:lvl1pPr marL="0" indent="0">
              <a:buNone/>
              <a:defRPr sz="2514">
                <a:solidFill>
                  <a:schemeClr val="tx1">
                    <a:tint val="75000"/>
                  </a:schemeClr>
                </a:solidFill>
              </a:defRPr>
            </a:lvl1pPr>
            <a:lvl2pPr marL="570332" indent="0">
              <a:buNone/>
              <a:defRPr sz="2210">
                <a:solidFill>
                  <a:schemeClr val="tx1">
                    <a:tint val="75000"/>
                  </a:schemeClr>
                </a:solidFill>
              </a:defRPr>
            </a:lvl2pPr>
            <a:lvl3pPr marL="1140665" indent="0">
              <a:buNone/>
              <a:defRPr sz="1981">
                <a:solidFill>
                  <a:schemeClr val="tx1">
                    <a:tint val="75000"/>
                  </a:schemeClr>
                </a:solidFill>
              </a:defRPr>
            </a:lvl3pPr>
            <a:lvl4pPr marL="1710997" indent="0">
              <a:buNone/>
              <a:defRPr sz="1676">
                <a:solidFill>
                  <a:schemeClr val="tx1">
                    <a:tint val="75000"/>
                  </a:schemeClr>
                </a:solidFill>
              </a:defRPr>
            </a:lvl4pPr>
            <a:lvl5pPr marL="2281329" indent="0">
              <a:buNone/>
              <a:defRPr sz="1676">
                <a:solidFill>
                  <a:schemeClr val="tx1">
                    <a:tint val="75000"/>
                  </a:schemeClr>
                </a:solidFill>
              </a:defRPr>
            </a:lvl5pPr>
            <a:lvl6pPr marL="2851661" indent="0">
              <a:buNone/>
              <a:defRPr sz="1676">
                <a:solidFill>
                  <a:schemeClr val="tx1">
                    <a:tint val="75000"/>
                  </a:schemeClr>
                </a:solidFill>
              </a:defRPr>
            </a:lvl6pPr>
            <a:lvl7pPr marL="3421994" indent="0">
              <a:buNone/>
              <a:defRPr sz="1676">
                <a:solidFill>
                  <a:schemeClr val="tx1">
                    <a:tint val="75000"/>
                  </a:schemeClr>
                </a:solidFill>
              </a:defRPr>
            </a:lvl7pPr>
            <a:lvl8pPr marL="3992326" indent="0">
              <a:buNone/>
              <a:defRPr sz="1676">
                <a:solidFill>
                  <a:schemeClr val="tx1">
                    <a:tint val="75000"/>
                  </a:schemeClr>
                </a:solidFill>
              </a:defRPr>
            </a:lvl8pPr>
            <a:lvl9pPr marL="4562658" indent="0">
              <a:buNone/>
              <a:defRPr sz="167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a:t>31/12/2015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19634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2" y="1600202"/>
            <a:ext cx="5384800" cy="4525963"/>
          </a:xfrm>
        </p:spPr>
        <p:txBody>
          <a:bodyPr/>
          <a:lstStyle>
            <a:lvl1pPr>
              <a:defRPr sz="3505"/>
            </a:lvl1pPr>
            <a:lvl2pPr>
              <a:defRPr sz="2971"/>
            </a:lvl2pPr>
            <a:lvl3pPr>
              <a:defRPr sz="2514"/>
            </a:lvl3pPr>
            <a:lvl4pPr>
              <a:defRPr sz="2210"/>
            </a:lvl4pPr>
            <a:lvl5pPr>
              <a:defRPr sz="2210"/>
            </a:lvl5pPr>
            <a:lvl6pPr>
              <a:defRPr sz="2210"/>
            </a:lvl6pPr>
            <a:lvl7pPr>
              <a:defRPr sz="2210"/>
            </a:lvl7pPr>
            <a:lvl8pPr>
              <a:defRPr sz="2210"/>
            </a:lvl8pPr>
            <a:lvl9pPr>
              <a:defRPr sz="221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3" y="1600202"/>
            <a:ext cx="5384800" cy="4525963"/>
          </a:xfrm>
        </p:spPr>
        <p:txBody>
          <a:bodyPr/>
          <a:lstStyle>
            <a:lvl1pPr>
              <a:defRPr sz="3505"/>
            </a:lvl1pPr>
            <a:lvl2pPr>
              <a:defRPr sz="2971"/>
            </a:lvl2pPr>
            <a:lvl3pPr>
              <a:defRPr sz="2514"/>
            </a:lvl3pPr>
            <a:lvl4pPr>
              <a:defRPr sz="2210"/>
            </a:lvl4pPr>
            <a:lvl5pPr>
              <a:defRPr sz="2210"/>
            </a:lvl5pPr>
            <a:lvl6pPr>
              <a:defRPr sz="2210"/>
            </a:lvl6pPr>
            <a:lvl7pPr>
              <a:defRPr sz="2210"/>
            </a:lvl7pPr>
            <a:lvl8pPr>
              <a:defRPr sz="2210"/>
            </a:lvl8pPr>
            <a:lvl9pPr>
              <a:defRPr sz="221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a:t>31/12/2015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6685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971" b="1"/>
            </a:lvl1pPr>
            <a:lvl2pPr marL="570332" indent="0">
              <a:buNone/>
              <a:defRPr sz="2514" b="1"/>
            </a:lvl2pPr>
            <a:lvl3pPr marL="1140665" indent="0">
              <a:buNone/>
              <a:defRPr sz="2210" b="1"/>
            </a:lvl3pPr>
            <a:lvl4pPr marL="1710997" indent="0">
              <a:buNone/>
              <a:defRPr sz="1981" b="1"/>
            </a:lvl4pPr>
            <a:lvl5pPr marL="2281329" indent="0">
              <a:buNone/>
              <a:defRPr sz="1981" b="1"/>
            </a:lvl5pPr>
            <a:lvl6pPr marL="2851661" indent="0">
              <a:buNone/>
              <a:defRPr sz="1981" b="1"/>
            </a:lvl6pPr>
            <a:lvl7pPr marL="3421994" indent="0">
              <a:buNone/>
              <a:defRPr sz="1981" b="1"/>
            </a:lvl7pPr>
            <a:lvl8pPr marL="3992326" indent="0">
              <a:buNone/>
              <a:defRPr sz="1981" b="1"/>
            </a:lvl8pPr>
            <a:lvl9pPr marL="4562658" indent="0">
              <a:buNone/>
              <a:defRPr sz="1981"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971"/>
            </a:lvl1pPr>
            <a:lvl2pPr>
              <a:defRPr sz="2514"/>
            </a:lvl2pPr>
            <a:lvl3pPr>
              <a:defRPr sz="2210"/>
            </a:lvl3pPr>
            <a:lvl4pPr>
              <a:defRPr sz="1981"/>
            </a:lvl4pPr>
            <a:lvl5pPr>
              <a:defRPr sz="1981"/>
            </a:lvl5pPr>
            <a:lvl6pPr>
              <a:defRPr sz="1981"/>
            </a:lvl6pPr>
            <a:lvl7pPr>
              <a:defRPr sz="1981"/>
            </a:lvl7pPr>
            <a:lvl8pPr>
              <a:defRPr sz="1981"/>
            </a:lvl8pPr>
            <a:lvl9pPr>
              <a:defRPr sz="19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971" b="1"/>
            </a:lvl1pPr>
            <a:lvl2pPr marL="570332" indent="0">
              <a:buNone/>
              <a:defRPr sz="2514" b="1"/>
            </a:lvl2pPr>
            <a:lvl3pPr marL="1140665" indent="0">
              <a:buNone/>
              <a:defRPr sz="2210" b="1"/>
            </a:lvl3pPr>
            <a:lvl4pPr marL="1710997" indent="0">
              <a:buNone/>
              <a:defRPr sz="1981" b="1"/>
            </a:lvl4pPr>
            <a:lvl5pPr marL="2281329" indent="0">
              <a:buNone/>
              <a:defRPr sz="1981" b="1"/>
            </a:lvl5pPr>
            <a:lvl6pPr marL="2851661" indent="0">
              <a:buNone/>
              <a:defRPr sz="1981" b="1"/>
            </a:lvl6pPr>
            <a:lvl7pPr marL="3421994" indent="0">
              <a:buNone/>
              <a:defRPr sz="1981" b="1"/>
            </a:lvl7pPr>
            <a:lvl8pPr marL="3992326" indent="0">
              <a:buNone/>
              <a:defRPr sz="1981" b="1"/>
            </a:lvl8pPr>
            <a:lvl9pPr marL="4562658" indent="0">
              <a:buNone/>
              <a:defRPr sz="1981" b="1"/>
            </a:lvl9pPr>
          </a:lstStyle>
          <a:p>
            <a:pPr lvl="0"/>
            <a:r>
              <a:rPr lang="en-US" smtClean="0"/>
              <a:t>Click to edit Master text styles</a:t>
            </a:r>
          </a:p>
        </p:txBody>
      </p:sp>
      <p:sp>
        <p:nvSpPr>
          <p:cNvPr id="6" name="Content Placeholder 5"/>
          <p:cNvSpPr>
            <a:spLocks noGrp="1"/>
          </p:cNvSpPr>
          <p:nvPr>
            <p:ph sz="quarter" idx="4"/>
          </p:nvPr>
        </p:nvSpPr>
        <p:spPr>
          <a:xfrm>
            <a:off x="6193373" y="2174876"/>
            <a:ext cx="5389033" cy="3951288"/>
          </a:xfrm>
        </p:spPr>
        <p:txBody>
          <a:bodyPr/>
          <a:lstStyle>
            <a:lvl1pPr>
              <a:defRPr sz="2971"/>
            </a:lvl1pPr>
            <a:lvl2pPr>
              <a:defRPr sz="2514"/>
            </a:lvl2pPr>
            <a:lvl3pPr>
              <a:defRPr sz="2210"/>
            </a:lvl3pPr>
            <a:lvl4pPr>
              <a:defRPr sz="1981"/>
            </a:lvl4pPr>
            <a:lvl5pPr>
              <a:defRPr sz="1981"/>
            </a:lvl5pPr>
            <a:lvl6pPr>
              <a:defRPr sz="1981"/>
            </a:lvl6pPr>
            <a:lvl7pPr>
              <a:defRPr sz="1981"/>
            </a:lvl7pPr>
            <a:lvl8pPr>
              <a:defRPr sz="1981"/>
            </a:lvl8pPr>
            <a:lvl9pPr>
              <a:defRPr sz="19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a:t>31/12/2015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355970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a:t>31/12/2015</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382824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31/12/2015</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3733535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3"/>
            <a:ext cx="4011084" cy="1162050"/>
          </a:xfrm>
        </p:spPr>
        <p:txBody>
          <a:bodyPr anchor="b"/>
          <a:lstStyle>
            <a:lvl1pPr algn="l">
              <a:defRPr sz="2514" b="1"/>
            </a:lvl1pPr>
          </a:lstStyle>
          <a:p>
            <a:r>
              <a:rPr lang="en-US" smtClean="0"/>
              <a:t>Click to edit Master title style</a:t>
            </a:r>
            <a:endParaRPr lang="en-US"/>
          </a:p>
        </p:txBody>
      </p:sp>
      <p:sp>
        <p:nvSpPr>
          <p:cNvPr id="3" name="Content Placeholder 2"/>
          <p:cNvSpPr>
            <a:spLocks noGrp="1"/>
          </p:cNvSpPr>
          <p:nvPr>
            <p:ph idx="1"/>
          </p:nvPr>
        </p:nvSpPr>
        <p:spPr>
          <a:xfrm>
            <a:off x="4766735" y="273050"/>
            <a:ext cx="6815666" cy="5853113"/>
          </a:xfrm>
        </p:spPr>
        <p:txBody>
          <a:bodyPr/>
          <a:lstStyle>
            <a:lvl1pPr>
              <a:defRPr sz="3962"/>
            </a:lvl1pPr>
            <a:lvl2pPr>
              <a:defRPr sz="3505"/>
            </a:lvl2pPr>
            <a:lvl3pPr>
              <a:defRPr sz="2971"/>
            </a:lvl3pPr>
            <a:lvl4pPr>
              <a:defRPr sz="2514"/>
            </a:lvl4pPr>
            <a:lvl5pPr>
              <a:defRPr sz="2514"/>
            </a:lvl5pPr>
            <a:lvl6pPr>
              <a:defRPr sz="2514"/>
            </a:lvl6pPr>
            <a:lvl7pPr>
              <a:defRPr sz="2514"/>
            </a:lvl7pPr>
            <a:lvl8pPr>
              <a:defRPr sz="2514"/>
            </a:lvl8pPr>
            <a:lvl9pPr>
              <a:defRPr sz="25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2"/>
            <a:ext cx="4011084" cy="4691063"/>
          </a:xfrm>
        </p:spPr>
        <p:txBody>
          <a:bodyPr/>
          <a:lstStyle>
            <a:lvl1pPr marL="0" indent="0">
              <a:buNone/>
              <a:defRPr sz="1676"/>
            </a:lvl1pPr>
            <a:lvl2pPr marL="570332" indent="0">
              <a:buNone/>
              <a:defRPr sz="1524"/>
            </a:lvl2pPr>
            <a:lvl3pPr marL="1140665" indent="0">
              <a:buNone/>
              <a:defRPr sz="1219"/>
            </a:lvl3pPr>
            <a:lvl4pPr marL="1710997" indent="0">
              <a:buNone/>
              <a:defRPr sz="1143"/>
            </a:lvl4pPr>
            <a:lvl5pPr marL="2281329" indent="0">
              <a:buNone/>
              <a:defRPr sz="1143"/>
            </a:lvl5pPr>
            <a:lvl6pPr marL="2851661" indent="0">
              <a:buNone/>
              <a:defRPr sz="1143"/>
            </a:lvl6pPr>
            <a:lvl7pPr marL="3421994" indent="0">
              <a:buNone/>
              <a:defRPr sz="1143"/>
            </a:lvl7pPr>
            <a:lvl8pPr marL="3992326" indent="0">
              <a:buNone/>
              <a:defRPr sz="1143"/>
            </a:lvl8pPr>
            <a:lvl9pPr marL="4562658" indent="0">
              <a:buNone/>
              <a:defRPr sz="1143"/>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t>31/12/2015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4202871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514"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6"/>
            <a:ext cx="7315200" cy="4114800"/>
          </a:xfrm>
        </p:spPr>
        <p:txBody>
          <a:bodyPr/>
          <a:lstStyle>
            <a:lvl1pPr marL="0" indent="0">
              <a:buNone/>
              <a:defRPr sz="3962"/>
            </a:lvl1pPr>
            <a:lvl2pPr marL="570332" indent="0">
              <a:buNone/>
              <a:defRPr sz="3505"/>
            </a:lvl2pPr>
            <a:lvl3pPr marL="1140665" indent="0">
              <a:buNone/>
              <a:defRPr sz="2971"/>
            </a:lvl3pPr>
            <a:lvl4pPr marL="1710997" indent="0">
              <a:buNone/>
              <a:defRPr sz="2514"/>
            </a:lvl4pPr>
            <a:lvl5pPr marL="2281329" indent="0">
              <a:buNone/>
              <a:defRPr sz="2514"/>
            </a:lvl5pPr>
            <a:lvl6pPr marL="2851661" indent="0">
              <a:buNone/>
              <a:defRPr sz="2514"/>
            </a:lvl6pPr>
            <a:lvl7pPr marL="3421994" indent="0">
              <a:buNone/>
              <a:defRPr sz="2514"/>
            </a:lvl7pPr>
            <a:lvl8pPr marL="3992326" indent="0">
              <a:buNone/>
              <a:defRPr sz="2514"/>
            </a:lvl8pPr>
            <a:lvl9pPr marL="4562658" indent="0">
              <a:buNone/>
              <a:defRPr sz="2514"/>
            </a:lvl9pPr>
          </a:lstStyle>
          <a:p>
            <a:r>
              <a:rPr lang="en-US" smtClean="0"/>
              <a:t>Click icon to add picture</a:t>
            </a:r>
            <a:endParaRPr lang="en-US"/>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676"/>
            </a:lvl1pPr>
            <a:lvl2pPr marL="570332" indent="0">
              <a:buNone/>
              <a:defRPr sz="1524"/>
            </a:lvl2pPr>
            <a:lvl3pPr marL="1140665" indent="0">
              <a:buNone/>
              <a:defRPr sz="1219"/>
            </a:lvl3pPr>
            <a:lvl4pPr marL="1710997" indent="0">
              <a:buNone/>
              <a:defRPr sz="1143"/>
            </a:lvl4pPr>
            <a:lvl5pPr marL="2281329" indent="0">
              <a:buNone/>
              <a:defRPr sz="1143"/>
            </a:lvl5pPr>
            <a:lvl6pPr marL="2851661" indent="0">
              <a:buNone/>
              <a:defRPr sz="1143"/>
            </a:lvl6pPr>
            <a:lvl7pPr marL="3421994" indent="0">
              <a:buNone/>
              <a:defRPr sz="1143"/>
            </a:lvl7pPr>
            <a:lvl8pPr marL="3992326" indent="0">
              <a:buNone/>
              <a:defRPr sz="1143"/>
            </a:lvl8pPr>
            <a:lvl9pPr marL="4562658" indent="0">
              <a:buNone/>
              <a:defRPr sz="1143"/>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a:t>31/12/2015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7E203-C88E-4617-BF8C-2F80BEA13FC9}" type="slidenum">
              <a:rPr lang="en-US" smtClean="0"/>
              <a:pPr/>
              <a:t>‹#›</a:t>
            </a:fld>
            <a:endParaRPr lang="en-US"/>
          </a:p>
        </p:txBody>
      </p:sp>
    </p:spTree>
    <p:extLst>
      <p:ext uri="{BB962C8B-B14F-4D97-AF65-F5344CB8AC3E}">
        <p14:creationId xmlns:p14="http://schemas.microsoft.com/office/powerpoint/2010/main" val="373132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49714" tIns="74856" rIns="149714" bIns="748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149714" tIns="74856" rIns="149714" bIns="748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149714" tIns="74856" rIns="149714" bIns="74856" rtlCol="0" anchor="ctr"/>
          <a:lstStyle>
            <a:lvl1pPr algn="l">
              <a:defRPr sz="1524">
                <a:solidFill>
                  <a:schemeClr val="tx1">
                    <a:tint val="75000"/>
                  </a:schemeClr>
                </a:solidFill>
              </a:defRPr>
            </a:lvl1pPr>
          </a:lstStyle>
          <a:p>
            <a:r>
              <a:rPr lang="en-US"/>
              <a:t>31/12/2015</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149714" tIns="74856" rIns="149714" bIns="74856" rtlCol="0" anchor="ctr"/>
          <a:lstStyle>
            <a:lvl1pPr algn="ctr">
              <a:defRPr sz="152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149714" tIns="74856" rIns="149714" bIns="74856" rtlCol="0" anchor="ctr"/>
          <a:lstStyle>
            <a:lvl1pPr algn="r">
              <a:defRPr sz="1524">
                <a:solidFill>
                  <a:schemeClr val="tx1">
                    <a:tint val="75000"/>
                  </a:schemeClr>
                </a:solidFill>
              </a:defRPr>
            </a:lvl1pPr>
          </a:lstStyle>
          <a:p>
            <a:fld id="{C567E203-C88E-4617-BF8C-2F80BEA13FC9}" type="slidenum">
              <a:rPr lang="en-US" smtClean="0"/>
              <a:pPr/>
              <a:t>‹#›</a:t>
            </a:fld>
            <a:endParaRPr lang="en-US"/>
          </a:p>
        </p:txBody>
      </p:sp>
    </p:spTree>
    <p:extLst>
      <p:ext uri="{BB962C8B-B14F-4D97-AF65-F5344CB8AC3E}">
        <p14:creationId xmlns:p14="http://schemas.microsoft.com/office/powerpoint/2010/main" val="15725449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1140665" rtl="0" eaLnBrk="1" latinLnBrk="0" hangingPunct="1">
        <a:spcBef>
          <a:spcPct val="0"/>
        </a:spcBef>
        <a:buNone/>
        <a:defRPr sz="5486" kern="1200">
          <a:solidFill>
            <a:schemeClr val="tx1"/>
          </a:solidFill>
          <a:latin typeface="+mj-lt"/>
          <a:ea typeface="+mj-ea"/>
          <a:cs typeface="+mj-cs"/>
        </a:defRPr>
      </a:lvl1pPr>
    </p:titleStyle>
    <p:bodyStyle>
      <a:lvl1pPr marL="427749" indent="-427749" algn="l" defTabSz="1140665" rtl="0" eaLnBrk="1" latinLnBrk="0" hangingPunct="1">
        <a:spcBef>
          <a:spcPct val="20000"/>
        </a:spcBef>
        <a:buFont typeface="Arial" pitchFamily="34" charset="0"/>
        <a:buChar char="•"/>
        <a:defRPr sz="3962" kern="1200">
          <a:solidFill>
            <a:schemeClr val="tx1"/>
          </a:solidFill>
          <a:latin typeface="+mn-lt"/>
          <a:ea typeface="+mn-ea"/>
          <a:cs typeface="+mn-cs"/>
        </a:defRPr>
      </a:lvl1pPr>
      <a:lvl2pPr marL="926790" indent="-356458" algn="l" defTabSz="1140665" rtl="0" eaLnBrk="1" latinLnBrk="0" hangingPunct="1">
        <a:spcBef>
          <a:spcPct val="20000"/>
        </a:spcBef>
        <a:buFont typeface="Arial" pitchFamily="34" charset="0"/>
        <a:buChar char="–"/>
        <a:defRPr sz="3505" kern="1200">
          <a:solidFill>
            <a:schemeClr val="tx1"/>
          </a:solidFill>
          <a:latin typeface="+mn-lt"/>
          <a:ea typeface="+mn-ea"/>
          <a:cs typeface="+mn-cs"/>
        </a:defRPr>
      </a:lvl2pPr>
      <a:lvl3pPr marL="1425831" indent="-285166" algn="l" defTabSz="1140665" rtl="0" eaLnBrk="1" latinLnBrk="0" hangingPunct="1">
        <a:spcBef>
          <a:spcPct val="20000"/>
        </a:spcBef>
        <a:buFont typeface="Arial" pitchFamily="34" charset="0"/>
        <a:buChar char="•"/>
        <a:defRPr sz="2971" kern="1200">
          <a:solidFill>
            <a:schemeClr val="tx1"/>
          </a:solidFill>
          <a:latin typeface="+mn-lt"/>
          <a:ea typeface="+mn-ea"/>
          <a:cs typeface="+mn-cs"/>
        </a:defRPr>
      </a:lvl3pPr>
      <a:lvl4pPr marL="1996163" indent="-285166" algn="l" defTabSz="1140665" rtl="0" eaLnBrk="1" latinLnBrk="0" hangingPunct="1">
        <a:spcBef>
          <a:spcPct val="20000"/>
        </a:spcBef>
        <a:buFont typeface="Arial" pitchFamily="34" charset="0"/>
        <a:buChar char="–"/>
        <a:defRPr sz="2514" kern="1200">
          <a:solidFill>
            <a:schemeClr val="tx1"/>
          </a:solidFill>
          <a:latin typeface="+mn-lt"/>
          <a:ea typeface="+mn-ea"/>
          <a:cs typeface="+mn-cs"/>
        </a:defRPr>
      </a:lvl4pPr>
      <a:lvl5pPr marL="2566495" indent="-285166" algn="l" defTabSz="1140665" rtl="0" eaLnBrk="1" latinLnBrk="0" hangingPunct="1">
        <a:spcBef>
          <a:spcPct val="20000"/>
        </a:spcBef>
        <a:buFont typeface="Arial" pitchFamily="34" charset="0"/>
        <a:buChar char="»"/>
        <a:defRPr sz="2514" kern="1200">
          <a:solidFill>
            <a:schemeClr val="tx1"/>
          </a:solidFill>
          <a:latin typeface="+mn-lt"/>
          <a:ea typeface="+mn-ea"/>
          <a:cs typeface="+mn-cs"/>
        </a:defRPr>
      </a:lvl5pPr>
      <a:lvl6pPr marL="3136828" indent="-285166" algn="l" defTabSz="1140665" rtl="0" eaLnBrk="1" latinLnBrk="0" hangingPunct="1">
        <a:spcBef>
          <a:spcPct val="20000"/>
        </a:spcBef>
        <a:buFont typeface="Arial" pitchFamily="34" charset="0"/>
        <a:buChar char="•"/>
        <a:defRPr sz="2514" kern="1200">
          <a:solidFill>
            <a:schemeClr val="tx1"/>
          </a:solidFill>
          <a:latin typeface="+mn-lt"/>
          <a:ea typeface="+mn-ea"/>
          <a:cs typeface="+mn-cs"/>
        </a:defRPr>
      </a:lvl6pPr>
      <a:lvl7pPr marL="3707160" indent="-285166" algn="l" defTabSz="1140665" rtl="0" eaLnBrk="1" latinLnBrk="0" hangingPunct="1">
        <a:spcBef>
          <a:spcPct val="20000"/>
        </a:spcBef>
        <a:buFont typeface="Arial" pitchFamily="34" charset="0"/>
        <a:buChar char="•"/>
        <a:defRPr sz="2514" kern="1200">
          <a:solidFill>
            <a:schemeClr val="tx1"/>
          </a:solidFill>
          <a:latin typeface="+mn-lt"/>
          <a:ea typeface="+mn-ea"/>
          <a:cs typeface="+mn-cs"/>
        </a:defRPr>
      </a:lvl7pPr>
      <a:lvl8pPr marL="4277493" indent="-285166" algn="l" defTabSz="1140665" rtl="0" eaLnBrk="1" latinLnBrk="0" hangingPunct="1">
        <a:spcBef>
          <a:spcPct val="20000"/>
        </a:spcBef>
        <a:buFont typeface="Arial" pitchFamily="34" charset="0"/>
        <a:buChar char="•"/>
        <a:defRPr sz="2514" kern="1200">
          <a:solidFill>
            <a:schemeClr val="tx1"/>
          </a:solidFill>
          <a:latin typeface="+mn-lt"/>
          <a:ea typeface="+mn-ea"/>
          <a:cs typeface="+mn-cs"/>
        </a:defRPr>
      </a:lvl8pPr>
      <a:lvl9pPr marL="4847824" indent="-285166" algn="l" defTabSz="1140665" rtl="0" eaLnBrk="1" latinLnBrk="0" hangingPunct="1">
        <a:spcBef>
          <a:spcPct val="20000"/>
        </a:spcBef>
        <a:buFont typeface="Arial" pitchFamily="34" charset="0"/>
        <a:buChar char="•"/>
        <a:defRPr sz="2514" kern="1200">
          <a:solidFill>
            <a:schemeClr val="tx1"/>
          </a:solidFill>
          <a:latin typeface="+mn-lt"/>
          <a:ea typeface="+mn-ea"/>
          <a:cs typeface="+mn-cs"/>
        </a:defRPr>
      </a:lvl9pPr>
    </p:bodyStyle>
    <p:otherStyle>
      <a:defPPr>
        <a:defRPr lang="en-US"/>
      </a:defPPr>
      <a:lvl1pPr marL="0" algn="l" defTabSz="1140665" rtl="0" eaLnBrk="1" latinLnBrk="0" hangingPunct="1">
        <a:defRPr sz="2210" kern="1200">
          <a:solidFill>
            <a:schemeClr val="tx1"/>
          </a:solidFill>
          <a:latin typeface="+mn-lt"/>
          <a:ea typeface="+mn-ea"/>
          <a:cs typeface="+mn-cs"/>
        </a:defRPr>
      </a:lvl1pPr>
      <a:lvl2pPr marL="570332" algn="l" defTabSz="1140665" rtl="0" eaLnBrk="1" latinLnBrk="0" hangingPunct="1">
        <a:defRPr sz="2210" kern="1200">
          <a:solidFill>
            <a:schemeClr val="tx1"/>
          </a:solidFill>
          <a:latin typeface="+mn-lt"/>
          <a:ea typeface="+mn-ea"/>
          <a:cs typeface="+mn-cs"/>
        </a:defRPr>
      </a:lvl2pPr>
      <a:lvl3pPr marL="1140665" algn="l" defTabSz="1140665" rtl="0" eaLnBrk="1" latinLnBrk="0" hangingPunct="1">
        <a:defRPr sz="2210" kern="1200">
          <a:solidFill>
            <a:schemeClr val="tx1"/>
          </a:solidFill>
          <a:latin typeface="+mn-lt"/>
          <a:ea typeface="+mn-ea"/>
          <a:cs typeface="+mn-cs"/>
        </a:defRPr>
      </a:lvl3pPr>
      <a:lvl4pPr marL="1710997" algn="l" defTabSz="1140665" rtl="0" eaLnBrk="1" latinLnBrk="0" hangingPunct="1">
        <a:defRPr sz="2210" kern="1200">
          <a:solidFill>
            <a:schemeClr val="tx1"/>
          </a:solidFill>
          <a:latin typeface="+mn-lt"/>
          <a:ea typeface="+mn-ea"/>
          <a:cs typeface="+mn-cs"/>
        </a:defRPr>
      </a:lvl4pPr>
      <a:lvl5pPr marL="2281329" algn="l" defTabSz="1140665" rtl="0" eaLnBrk="1" latinLnBrk="0" hangingPunct="1">
        <a:defRPr sz="2210" kern="1200">
          <a:solidFill>
            <a:schemeClr val="tx1"/>
          </a:solidFill>
          <a:latin typeface="+mn-lt"/>
          <a:ea typeface="+mn-ea"/>
          <a:cs typeface="+mn-cs"/>
        </a:defRPr>
      </a:lvl5pPr>
      <a:lvl6pPr marL="2851661" algn="l" defTabSz="1140665" rtl="0" eaLnBrk="1" latinLnBrk="0" hangingPunct="1">
        <a:defRPr sz="2210" kern="1200">
          <a:solidFill>
            <a:schemeClr val="tx1"/>
          </a:solidFill>
          <a:latin typeface="+mn-lt"/>
          <a:ea typeface="+mn-ea"/>
          <a:cs typeface="+mn-cs"/>
        </a:defRPr>
      </a:lvl6pPr>
      <a:lvl7pPr marL="3421994" algn="l" defTabSz="1140665" rtl="0" eaLnBrk="1" latinLnBrk="0" hangingPunct="1">
        <a:defRPr sz="2210" kern="1200">
          <a:solidFill>
            <a:schemeClr val="tx1"/>
          </a:solidFill>
          <a:latin typeface="+mn-lt"/>
          <a:ea typeface="+mn-ea"/>
          <a:cs typeface="+mn-cs"/>
        </a:defRPr>
      </a:lvl7pPr>
      <a:lvl8pPr marL="3992326" algn="l" defTabSz="1140665" rtl="0" eaLnBrk="1" latinLnBrk="0" hangingPunct="1">
        <a:defRPr sz="2210" kern="1200">
          <a:solidFill>
            <a:schemeClr val="tx1"/>
          </a:solidFill>
          <a:latin typeface="+mn-lt"/>
          <a:ea typeface="+mn-ea"/>
          <a:cs typeface="+mn-cs"/>
        </a:defRPr>
      </a:lvl8pPr>
      <a:lvl9pPr marL="4562658" algn="l" defTabSz="1140665" rtl="0" eaLnBrk="1" latinLnBrk="0" hangingPunct="1">
        <a:defRPr sz="2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http://www.idteck.com/images/product/RF2453.jpg" TargetMode="External"/><Relationship Id="rId11" Type="http://schemas.openxmlformats.org/officeDocument/2006/relationships/image" Target="../media/image23.png"/><Relationship Id="rId5" Type="http://schemas.openxmlformats.org/officeDocument/2006/relationships/image" Target="../media/image20.jpeg"/><Relationship Id="rId10" Type="http://schemas.openxmlformats.org/officeDocument/2006/relationships/image" Target="../media/image17.png"/><Relationship Id="rId4" Type="http://schemas.openxmlformats.org/officeDocument/2006/relationships/image" Target="../media/image19.jpeg"/><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047" y="2759076"/>
            <a:ext cx="10363201" cy="1470025"/>
          </a:xfrm>
        </p:spPr>
        <p:txBody>
          <a:bodyPr/>
          <a:lstStyle/>
          <a:p>
            <a:r>
              <a:rPr lang="en-US" sz="4000" b="1" dirty="0" smtClean="0">
                <a:solidFill>
                  <a:schemeClr val="bg1"/>
                </a:solidFill>
              </a:rPr>
              <a:t>            </a:t>
            </a:r>
            <a:r>
              <a:rPr lang="vi-VN" sz="4000" b="1" dirty="0" smtClean="0">
                <a:solidFill>
                  <a:schemeClr val="bg1"/>
                </a:solidFill>
              </a:rPr>
              <a:t>GIỚI THIỆU GIẢI PHÁP</a:t>
            </a:r>
            <a:br>
              <a:rPr lang="vi-VN" sz="4000" b="1" dirty="0" smtClean="0">
                <a:solidFill>
                  <a:schemeClr val="bg1"/>
                </a:solidFill>
              </a:rPr>
            </a:br>
            <a:r>
              <a:rPr lang="vi-VN" sz="4000" b="1" dirty="0" smtClean="0">
                <a:solidFill>
                  <a:schemeClr val="bg1"/>
                </a:solidFill>
              </a:rPr>
              <a:t>CAR</a:t>
            </a:r>
            <a:r>
              <a:rPr lang="en-US" sz="4000" b="1" dirty="0" smtClean="0">
                <a:solidFill>
                  <a:schemeClr val="bg1"/>
                </a:solidFill>
              </a:rPr>
              <a:t> </a:t>
            </a:r>
            <a:r>
              <a:rPr lang="vi-VN" sz="4000" b="1" dirty="0" smtClean="0">
                <a:solidFill>
                  <a:schemeClr val="bg1"/>
                </a:solidFill>
              </a:rPr>
              <a:t>PARKING</a:t>
            </a:r>
            <a:r>
              <a:rPr lang="en-US" sz="4000" b="1" dirty="0" smtClean="0">
                <a:solidFill>
                  <a:schemeClr val="bg1"/>
                </a:solidFill>
              </a:rPr>
              <a:t> </a:t>
            </a:r>
            <a:r>
              <a:rPr lang="vi-VN" sz="4000" b="1" dirty="0" smtClean="0">
                <a:solidFill>
                  <a:schemeClr val="bg1"/>
                </a:solidFill>
              </a:rPr>
              <a:t>-</a:t>
            </a:r>
            <a:r>
              <a:rPr lang="en-US" sz="4000" b="1" dirty="0" smtClean="0">
                <a:solidFill>
                  <a:schemeClr val="bg1"/>
                </a:solidFill>
              </a:rPr>
              <a:t> </a:t>
            </a:r>
            <a:r>
              <a:rPr lang="vi-VN" sz="4000" b="1" dirty="0" smtClean="0">
                <a:solidFill>
                  <a:schemeClr val="bg1"/>
                </a:solidFill>
              </a:rPr>
              <a:t>QUẢN LÝ BÃI ĐỖ XE</a:t>
            </a:r>
            <a:endParaRPr lang="vi-VN" sz="4000" b="1" dirty="0">
              <a:solidFill>
                <a:schemeClr val="bg1"/>
              </a:solidFill>
            </a:endParaRPr>
          </a:p>
        </p:txBody>
      </p:sp>
    </p:spTree>
    <p:extLst>
      <p:ext uri="{BB962C8B-B14F-4D97-AF65-F5344CB8AC3E}">
        <p14:creationId xmlns:p14="http://schemas.microsoft.com/office/powerpoint/2010/main" val="352513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625475"/>
          </a:xfrm>
        </p:spPr>
        <p:txBody>
          <a:bodyPr>
            <a:normAutofit/>
          </a:bodyPr>
          <a:lstStyle/>
          <a:p>
            <a:r>
              <a:rPr lang="en-US" sz="2400" b="1" dirty="0" smtClean="0"/>
              <a:t>VI. </a:t>
            </a:r>
            <a:r>
              <a:rPr lang="en-US" sz="2400" b="1" dirty="0" err="1" smtClean="0"/>
              <a:t>Ưu</a:t>
            </a:r>
            <a:r>
              <a:rPr lang="en-US" sz="2400" b="1" dirty="0" smtClean="0"/>
              <a:t> </a:t>
            </a:r>
            <a:r>
              <a:rPr lang="en-US" sz="2400" b="1" dirty="0" err="1" smtClean="0"/>
              <a:t>điểm</a:t>
            </a:r>
            <a:r>
              <a:rPr lang="en-US" sz="2400" b="1" dirty="0" smtClean="0"/>
              <a:t> </a:t>
            </a:r>
            <a:r>
              <a:rPr lang="en-US" sz="2400" b="1" dirty="0" err="1" smtClean="0"/>
              <a:t>của</a:t>
            </a:r>
            <a:r>
              <a:rPr lang="en-US" sz="2400" b="1" dirty="0" smtClean="0"/>
              <a:t> </a:t>
            </a:r>
            <a:r>
              <a:rPr lang="en-US" sz="2400" b="1" dirty="0" err="1" smtClean="0"/>
              <a:t>hệ</a:t>
            </a:r>
            <a:r>
              <a:rPr lang="en-US" sz="2400" b="1" dirty="0" smtClean="0"/>
              <a:t> </a:t>
            </a:r>
            <a:r>
              <a:rPr lang="en-US" sz="2400" b="1" dirty="0" err="1" smtClean="0"/>
              <a:t>thống</a:t>
            </a:r>
            <a:r>
              <a:rPr lang="en-US" sz="2400" b="1" dirty="0" smtClean="0"/>
              <a:t>:</a:t>
            </a:r>
            <a:endParaRPr lang="vi-VN" sz="2400" b="1" dirty="0"/>
          </a:p>
        </p:txBody>
      </p:sp>
      <p:sp>
        <p:nvSpPr>
          <p:cNvPr id="3" name="Content Placeholder 2"/>
          <p:cNvSpPr>
            <a:spLocks noGrp="1"/>
          </p:cNvSpPr>
          <p:nvPr>
            <p:ph idx="1"/>
          </p:nvPr>
        </p:nvSpPr>
        <p:spPr>
          <a:xfrm>
            <a:off x="609601" y="514351"/>
            <a:ext cx="10972800" cy="5640789"/>
          </a:xfrm>
        </p:spPr>
        <p:txBody>
          <a:bodyPr/>
          <a:lstStyle/>
          <a:p>
            <a:pPr lvl="0"/>
            <a:endParaRPr lang="en-US" sz="1800" dirty="0" smtClean="0"/>
          </a:p>
          <a:p>
            <a:pPr lvl="0"/>
            <a:r>
              <a:rPr lang="en-US" sz="1800" dirty="0" err="1" smtClean="0"/>
              <a:t>Sử</a:t>
            </a:r>
            <a:r>
              <a:rPr lang="en-US" sz="1800" dirty="0" smtClean="0"/>
              <a:t> </a:t>
            </a:r>
            <a:r>
              <a:rPr lang="en-US" sz="1800" dirty="0" err="1" smtClean="0"/>
              <a:t>dụng</a:t>
            </a:r>
            <a:r>
              <a:rPr lang="en-US" sz="1800" dirty="0" smtClean="0"/>
              <a:t> </a:t>
            </a:r>
            <a:r>
              <a:rPr lang="en-US" sz="1800" dirty="0" err="1" smtClean="0"/>
              <a:t>mạng</a:t>
            </a:r>
            <a:r>
              <a:rPr lang="en-US" sz="1800" dirty="0" smtClean="0"/>
              <a:t> LAN: </a:t>
            </a:r>
            <a:r>
              <a:rPr lang="en-US" sz="1800" dirty="0" err="1" smtClean="0"/>
              <a:t>Toàn</a:t>
            </a:r>
            <a:r>
              <a:rPr lang="en-US" sz="1800" dirty="0" smtClean="0"/>
              <a:t> </a:t>
            </a:r>
            <a:r>
              <a:rPr lang="en-US" sz="1800" dirty="0" err="1" smtClean="0"/>
              <a:t>bộ</a:t>
            </a:r>
            <a:r>
              <a:rPr lang="en-US" sz="1800" dirty="0" smtClean="0"/>
              <a:t> </a:t>
            </a:r>
            <a:r>
              <a:rPr lang="en-US" sz="1800" dirty="0" err="1" smtClean="0"/>
              <a:t>hệ</a:t>
            </a:r>
            <a:r>
              <a:rPr lang="en-US" sz="1800" dirty="0" smtClean="0"/>
              <a:t> </a:t>
            </a:r>
            <a:r>
              <a:rPr lang="en-US" sz="1800" dirty="0" err="1" smtClean="0"/>
              <a:t>thống</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chuẩn</a:t>
            </a:r>
            <a:r>
              <a:rPr lang="en-US" sz="1800" dirty="0" smtClean="0"/>
              <a:t> </a:t>
            </a:r>
            <a:r>
              <a:rPr lang="en-US" sz="1800" dirty="0" err="1" smtClean="0"/>
              <a:t>giao</a:t>
            </a:r>
            <a:r>
              <a:rPr lang="en-US" sz="1800" dirty="0" smtClean="0"/>
              <a:t> </a:t>
            </a:r>
            <a:r>
              <a:rPr lang="en-US" sz="1800" dirty="0" err="1" smtClean="0"/>
              <a:t>tiếp</a:t>
            </a:r>
            <a:r>
              <a:rPr lang="en-US" sz="1800" dirty="0" smtClean="0"/>
              <a:t> TCP/IP, do </a:t>
            </a:r>
            <a:r>
              <a:rPr lang="en-US" sz="1800" dirty="0" err="1" smtClean="0"/>
              <a:t>đó</a:t>
            </a:r>
            <a:r>
              <a:rPr lang="en-US" sz="1800" dirty="0" smtClean="0"/>
              <a:t> </a:t>
            </a:r>
            <a:r>
              <a:rPr lang="en-US" sz="1800" dirty="0" err="1" smtClean="0"/>
              <a:t>một</a:t>
            </a:r>
            <a:r>
              <a:rPr lang="en-US" sz="1800" dirty="0" smtClean="0"/>
              <a:t> </a:t>
            </a:r>
            <a:r>
              <a:rPr lang="en-US" sz="1800" dirty="0" err="1" smtClean="0"/>
              <a:t>số</a:t>
            </a:r>
            <a:r>
              <a:rPr lang="en-US" sz="1800" dirty="0" smtClean="0"/>
              <a:t> </a:t>
            </a:r>
            <a:r>
              <a:rPr lang="en-US" sz="1800" dirty="0" err="1" smtClean="0"/>
              <a:t>đoạn</a:t>
            </a:r>
            <a:r>
              <a:rPr lang="en-US" sz="1800" dirty="0" smtClean="0"/>
              <a:t> </a:t>
            </a:r>
            <a:r>
              <a:rPr lang="en-US" sz="1800" dirty="0" err="1" smtClean="0"/>
              <a:t>không</a:t>
            </a:r>
            <a:r>
              <a:rPr lang="en-US" sz="1800" dirty="0" smtClean="0"/>
              <a:t> </a:t>
            </a:r>
            <a:r>
              <a:rPr lang="en-US" sz="1800" dirty="0" err="1" smtClean="0"/>
              <a:t>cần</a:t>
            </a:r>
            <a:r>
              <a:rPr lang="en-US" sz="1800" dirty="0" smtClean="0"/>
              <a:t> </a:t>
            </a:r>
            <a:r>
              <a:rPr lang="en-US" sz="1800" dirty="0" err="1" smtClean="0"/>
              <a:t>phải</a:t>
            </a:r>
            <a:r>
              <a:rPr lang="en-US" sz="1800" dirty="0" smtClean="0"/>
              <a:t> </a:t>
            </a:r>
            <a:r>
              <a:rPr lang="en-US" sz="1800" dirty="0" err="1" smtClean="0"/>
              <a:t>chạy</a:t>
            </a:r>
            <a:r>
              <a:rPr lang="en-US" sz="1800" dirty="0" smtClean="0"/>
              <a:t> </a:t>
            </a:r>
            <a:r>
              <a:rPr lang="en-US" sz="1800" dirty="0" err="1" smtClean="0"/>
              <a:t>thêm</a:t>
            </a:r>
            <a:r>
              <a:rPr lang="en-US" sz="1800" dirty="0" smtClean="0"/>
              <a:t> </a:t>
            </a:r>
            <a:r>
              <a:rPr lang="en-US" sz="1800" dirty="0" err="1" smtClean="0"/>
              <a:t>dây</a:t>
            </a:r>
            <a:r>
              <a:rPr lang="en-US" sz="1800" dirty="0" smtClean="0"/>
              <a:t>, </a:t>
            </a:r>
            <a:r>
              <a:rPr lang="en-US" sz="1800" dirty="0" err="1" smtClean="0"/>
              <a:t>giúp</a:t>
            </a:r>
            <a:r>
              <a:rPr lang="en-US" sz="1800" dirty="0" smtClean="0"/>
              <a:t> </a:t>
            </a:r>
            <a:r>
              <a:rPr lang="en-US" sz="1800" dirty="0" err="1" smtClean="0"/>
              <a:t>cho</a:t>
            </a:r>
            <a:r>
              <a:rPr lang="en-US" sz="1800" dirty="0" smtClean="0"/>
              <a:t> </a:t>
            </a:r>
            <a:r>
              <a:rPr lang="en-US" sz="1800" dirty="0" err="1" smtClean="0"/>
              <a:t>tiết</a:t>
            </a:r>
            <a:r>
              <a:rPr lang="en-US" sz="1800" dirty="0" smtClean="0"/>
              <a:t> </a:t>
            </a:r>
            <a:r>
              <a:rPr lang="en-US" sz="1800" dirty="0" err="1" smtClean="0"/>
              <a:t>kiệm</a:t>
            </a:r>
            <a:r>
              <a:rPr lang="en-US" sz="1800" dirty="0" smtClean="0"/>
              <a:t> </a:t>
            </a:r>
            <a:r>
              <a:rPr lang="en-US" sz="1800" dirty="0" err="1" smtClean="0"/>
              <a:t>được</a:t>
            </a:r>
            <a:r>
              <a:rPr lang="en-US" sz="1800" dirty="0" smtClean="0"/>
              <a:t> chi </a:t>
            </a:r>
            <a:r>
              <a:rPr lang="en-US" sz="1800" dirty="0" err="1" smtClean="0"/>
              <a:t>phí</a:t>
            </a:r>
            <a:r>
              <a:rPr lang="en-US" sz="1800" dirty="0" smtClean="0"/>
              <a:t>. </a:t>
            </a:r>
            <a:r>
              <a:rPr lang="en-US" sz="1800" dirty="0" err="1" smtClean="0"/>
              <a:t>Khi</a:t>
            </a:r>
            <a:r>
              <a:rPr lang="en-US" sz="1800" dirty="0" smtClean="0"/>
              <a:t> </a:t>
            </a:r>
            <a:r>
              <a:rPr lang="en-US" sz="1800" dirty="0" err="1" smtClean="0"/>
              <a:t>cần</a:t>
            </a:r>
            <a:r>
              <a:rPr lang="en-US" sz="1800" dirty="0" smtClean="0"/>
              <a:t> </a:t>
            </a:r>
            <a:r>
              <a:rPr lang="en-US" sz="1800" dirty="0" err="1" smtClean="0"/>
              <a:t>di</a:t>
            </a:r>
            <a:r>
              <a:rPr lang="en-US" sz="1800" dirty="0" smtClean="0"/>
              <a:t> </a:t>
            </a:r>
            <a:r>
              <a:rPr lang="en-US" sz="1800" dirty="0" err="1" smtClean="0"/>
              <a:t>chuyển</a:t>
            </a:r>
            <a:r>
              <a:rPr lang="en-US" sz="1800" dirty="0" smtClean="0"/>
              <a:t>, </a:t>
            </a:r>
            <a:r>
              <a:rPr lang="en-US" sz="1800" dirty="0" err="1" smtClean="0"/>
              <a:t>chỉ</a:t>
            </a:r>
            <a:r>
              <a:rPr lang="en-US" sz="1800" dirty="0" smtClean="0"/>
              <a:t> </a:t>
            </a:r>
            <a:r>
              <a:rPr lang="en-US" sz="1800" dirty="0" err="1" smtClean="0"/>
              <a:t>cần</a:t>
            </a:r>
            <a:r>
              <a:rPr lang="en-US" sz="1800" dirty="0" smtClean="0"/>
              <a:t> </a:t>
            </a:r>
            <a:r>
              <a:rPr lang="en-US" sz="1800" dirty="0" err="1" smtClean="0"/>
              <a:t>rút</a:t>
            </a:r>
            <a:r>
              <a:rPr lang="en-US" sz="1800" dirty="0" smtClean="0"/>
              <a:t> </a:t>
            </a:r>
            <a:r>
              <a:rPr lang="en-US" sz="1800" dirty="0" err="1" smtClean="0"/>
              <a:t>mạng</a:t>
            </a:r>
            <a:r>
              <a:rPr lang="en-US" sz="1800" dirty="0" smtClean="0"/>
              <a:t> </a:t>
            </a:r>
            <a:r>
              <a:rPr lang="en-US" sz="1800" dirty="0" err="1" smtClean="0"/>
              <a:t>để</a:t>
            </a:r>
            <a:r>
              <a:rPr lang="en-US" sz="1800" dirty="0" smtClean="0"/>
              <a:t> </a:t>
            </a:r>
            <a:r>
              <a:rPr lang="en-US" sz="1800" dirty="0" err="1" smtClean="0"/>
              <a:t>di</a:t>
            </a:r>
            <a:r>
              <a:rPr lang="en-US" sz="1800" dirty="0" smtClean="0"/>
              <a:t> </a:t>
            </a:r>
            <a:r>
              <a:rPr lang="en-US" sz="1800" dirty="0" err="1" smtClean="0"/>
              <a:t>chuyển</a:t>
            </a:r>
            <a:r>
              <a:rPr lang="en-US" sz="1800" dirty="0" smtClean="0"/>
              <a:t>, </a:t>
            </a:r>
            <a:r>
              <a:rPr lang="en-US" sz="1800" dirty="0" err="1" smtClean="0"/>
              <a:t>sau</a:t>
            </a:r>
            <a:r>
              <a:rPr lang="en-US" sz="1800" dirty="0" smtClean="0"/>
              <a:t> </a:t>
            </a:r>
            <a:r>
              <a:rPr lang="en-US" sz="1800" dirty="0" err="1" smtClean="0"/>
              <a:t>đó</a:t>
            </a:r>
            <a:r>
              <a:rPr lang="en-US" sz="1800" dirty="0" smtClean="0"/>
              <a:t> </a:t>
            </a:r>
            <a:r>
              <a:rPr lang="en-US" sz="1800" dirty="0" err="1" smtClean="0"/>
              <a:t>cắm</a:t>
            </a:r>
            <a:r>
              <a:rPr lang="en-US" sz="1800" dirty="0" smtClean="0"/>
              <a:t> </a:t>
            </a:r>
            <a:r>
              <a:rPr lang="en-US" sz="1800" dirty="0" err="1" smtClean="0"/>
              <a:t>vào</a:t>
            </a:r>
            <a:r>
              <a:rPr lang="en-US" sz="1800" dirty="0" smtClean="0"/>
              <a:t> </a:t>
            </a:r>
            <a:r>
              <a:rPr lang="en-US" sz="1800" dirty="0" err="1" smtClean="0"/>
              <a:t>là</a:t>
            </a:r>
            <a:r>
              <a:rPr lang="en-US" sz="1800" dirty="0" smtClean="0"/>
              <a:t> </a:t>
            </a:r>
            <a:r>
              <a:rPr lang="en-US" sz="1800" dirty="0" err="1" smtClean="0"/>
              <a:t>được</a:t>
            </a:r>
            <a:r>
              <a:rPr lang="en-US" sz="1800" dirty="0" smtClean="0"/>
              <a:t>. </a:t>
            </a:r>
          </a:p>
          <a:p>
            <a:pPr lvl="0">
              <a:buNone/>
            </a:pPr>
            <a:endParaRPr lang="en-US" sz="500" dirty="0" smtClean="0"/>
          </a:p>
          <a:p>
            <a:pPr lvl="0"/>
            <a:r>
              <a:rPr lang="en-US" sz="1800" dirty="0" smtClean="0"/>
              <a:t> </a:t>
            </a:r>
            <a:r>
              <a:rPr lang="en-US" sz="1800" dirty="0" err="1" smtClean="0"/>
              <a:t>Dễ</a:t>
            </a:r>
            <a:r>
              <a:rPr lang="en-US" sz="1800" dirty="0" smtClean="0"/>
              <a:t> </a:t>
            </a:r>
            <a:r>
              <a:rPr lang="en-US" sz="1800" dirty="0" err="1" smtClean="0"/>
              <a:t>dàng</a:t>
            </a:r>
            <a:r>
              <a:rPr lang="en-US" sz="1800" dirty="0" smtClean="0"/>
              <a:t> </a:t>
            </a:r>
            <a:r>
              <a:rPr lang="en-US" sz="1800" dirty="0" err="1" smtClean="0"/>
              <a:t>bảo</a:t>
            </a:r>
            <a:r>
              <a:rPr lang="en-US" sz="1800" dirty="0" smtClean="0"/>
              <a:t> </a:t>
            </a:r>
            <a:r>
              <a:rPr lang="en-US" sz="1800" dirty="0" err="1" smtClean="0"/>
              <a:t>dưỡng</a:t>
            </a:r>
            <a:r>
              <a:rPr lang="en-US" sz="1800" dirty="0" smtClean="0"/>
              <a:t> </a:t>
            </a:r>
            <a:r>
              <a:rPr lang="en-US" sz="1800" dirty="0" err="1" smtClean="0"/>
              <a:t>và</a:t>
            </a:r>
            <a:r>
              <a:rPr lang="en-US" sz="1800" dirty="0" smtClean="0"/>
              <a:t> </a:t>
            </a:r>
            <a:r>
              <a:rPr lang="en-US" sz="1800" dirty="0" err="1" smtClean="0"/>
              <a:t>nâng</a:t>
            </a:r>
            <a:r>
              <a:rPr lang="en-US" sz="1800" dirty="0" smtClean="0"/>
              <a:t> </a:t>
            </a:r>
            <a:r>
              <a:rPr lang="en-US" sz="1800" dirty="0" err="1" smtClean="0"/>
              <a:t>cấp</a:t>
            </a:r>
            <a:r>
              <a:rPr lang="en-US" sz="1800" dirty="0" smtClean="0"/>
              <a:t>: </a:t>
            </a:r>
            <a:r>
              <a:rPr lang="en-US" sz="1800" dirty="0" err="1" smtClean="0"/>
              <a:t>Kết</a:t>
            </a:r>
            <a:r>
              <a:rPr lang="en-US" sz="1800" dirty="0" smtClean="0"/>
              <a:t> </a:t>
            </a:r>
            <a:r>
              <a:rPr lang="en-US" sz="1800" dirty="0" err="1" smtClean="0"/>
              <a:t>nối</a:t>
            </a:r>
            <a:r>
              <a:rPr lang="en-US" sz="1800" dirty="0" smtClean="0"/>
              <a:t> </a:t>
            </a:r>
            <a:r>
              <a:rPr lang="en-US" sz="1800" dirty="0" err="1" smtClean="0"/>
              <a:t>bằng</a:t>
            </a:r>
            <a:r>
              <a:rPr lang="en-US" sz="1800" dirty="0" smtClean="0"/>
              <a:t> </a:t>
            </a:r>
            <a:r>
              <a:rPr lang="en-US" sz="1800" dirty="0" err="1" smtClean="0"/>
              <a:t>mạng</a:t>
            </a:r>
            <a:r>
              <a:rPr lang="en-US" sz="1800" dirty="0" smtClean="0"/>
              <a:t> LAN, do </a:t>
            </a:r>
            <a:r>
              <a:rPr lang="en-US" sz="1800" dirty="0" err="1" smtClean="0"/>
              <a:t>đó</a:t>
            </a:r>
            <a:r>
              <a:rPr lang="en-US" sz="1800" dirty="0" smtClean="0"/>
              <a:t> </a:t>
            </a:r>
            <a:r>
              <a:rPr lang="en-US" sz="1800" dirty="0" err="1" smtClean="0"/>
              <a:t>khi</a:t>
            </a:r>
            <a:r>
              <a:rPr lang="en-US" sz="1800" dirty="0" smtClean="0"/>
              <a:t> </a:t>
            </a:r>
            <a:r>
              <a:rPr lang="en-US" sz="1800" dirty="0" err="1" smtClean="0"/>
              <a:t>bảo</a:t>
            </a:r>
            <a:r>
              <a:rPr lang="en-US" sz="1800" dirty="0" smtClean="0"/>
              <a:t> </a:t>
            </a:r>
            <a:r>
              <a:rPr lang="en-US" sz="1800" dirty="0" err="1" smtClean="0"/>
              <a:t>dưỡng</a:t>
            </a:r>
            <a:r>
              <a:rPr lang="en-US" sz="1800" dirty="0" smtClean="0"/>
              <a:t> </a:t>
            </a:r>
            <a:r>
              <a:rPr lang="en-US" sz="1800" dirty="0" err="1" smtClean="0"/>
              <a:t>bộ</a:t>
            </a:r>
            <a:r>
              <a:rPr lang="en-US" sz="1800" dirty="0" smtClean="0"/>
              <a:t> </a:t>
            </a:r>
            <a:r>
              <a:rPr lang="en-US" sz="1800" dirty="0" err="1" smtClean="0"/>
              <a:t>phận</a:t>
            </a:r>
            <a:r>
              <a:rPr lang="en-US" sz="1800" dirty="0" smtClean="0"/>
              <a:t> </a:t>
            </a:r>
            <a:r>
              <a:rPr lang="en-US" sz="1800" dirty="0" err="1" smtClean="0"/>
              <a:t>này</a:t>
            </a:r>
            <a:r>
              <a:rPr lang="en-US" sz="1800" dirty="0" smtClean="0"/>
              <a:t>, </a:t>
            </a:r>
            <a:r>
              <a:rPr lang="en-US" sz="1800" dirty="0" err="1" smtClean="0"/>
              <a:t>bộ</a:t>
            </a:r>
            <a:r>
              <a:rPr lang="en-US" sz="1800" dirty="0" smtClean="0"/>
              <a:t> </a:t>
            </a:r>
            <a:r>
              <a:rPr lang="en-US" sz="1800" dirty="0" err="1" smtClean="0"/>
              <a:t>phận</a:t>
            </a:r>
            <a:r>
              <a:rPr lang="en-US" sz="1800" dirty="0" smtClean="0"/>
              <a:t> </a:t>
            </a:r>
            <a:r>
              <a:rPr lang="en-US" sz="1800" dirty="0" err="1" smtClean="0"/>
              <a:t>khác</a:t>
            </a:r>
            <a:r>
              <a:rPr lang="en-US" sz="1800" dirty="0" smtClean="0"/>
              <a:t> </a:t>
            </a:r>
            <a:r>
              <a:rPr lang="en-US" sz="1800" dirty="0" err="1" smtClean="0"/>
              <a:t>vẫn</a:t>
            </a:r>
            <a:r>
              <a:rPr lang="en-US" sz="1800" dirty="0" smtClean="0"/>
              <a:t> </a:t>
            </a:r>
            <a:r>
              <a:rPr lang="en-US" sz="1800" dirty="0" err="1" smtClean="0"/>
              <a:t>hoạt</a:t>
            </a:r>
            <a:r>
              <a:rPr lang="en-US" sz="1800" dirty="0" smtClean="0"/>
              <a:t> </a:t>
            </a:r>
            <a:r>
              <a:rPr lang="en-US" sz="1800" dirty="0" err="1" smtClean="0"/>
              <a:t>động</a:t>
            </a:r>
            <a:r>
              <a:rPr lang="en-US" sz="1800" dirty="0" smtClean="0"/>
              <a:t> </a:t>
            </a:r>
            <a:r>
              <a:rPr lang="en-US" sz="1800" dirty="0" err="1" smtClean="0"/>
              <a:t>bình</a:t>
            </a:r>
            <a:r>
              <a:rPr lang="en-US" sz="1800" dirty="0" smtClean="0"/>
              <a:t> </a:t>
            </a:r>
            <a:r>
              <a:rPr lang="en-US" sz="1800" dirty="0" err="1" smtClean="0"/>
              <a:t>thường</a:t>
            </a:r>
            <a:r>
              <a:rPr lang="en-US" sz="1800" dirty="0" smtClean="0"/>
              <a:t>. </a:t>
            </a:r>
          </a:p>
          <a:p>
            <a:pPr lvl="0">
              <a:buNone/>
            </a:pPr>
            <a:endParaRPr lang="en-US" sz="500" dirty="0" smtClean="0"/>
          </a:p>
          <a:p>
            <a:pPr lvl="0"/>
            <a:r>
              <a:rPr lang="en-US" sz="1800" dirty="0" smtClean="0"/>
              <a:t>CSDL </a:t>
            </a:r>
            <a:r>
              <a:rPr lang="en-US" sz="1800" dirty="0" err="1" smtClean="0"/>
              <a:t>lưu</a:t>
            </a:r>
            <a:r>
              <a:rPr lang="en-US" sz="1800" dirty="0" smtClean="0"/>
              <a:t> </a:t>
            </a:r>
            <a:r>
              <a:rPr lang="en-US" sz="1800" dirty="0" err="1" smtClean="0"/>
              <a:t>đồng</a:t>
            </a:r>
            <a:r>
              <a:rPr lang="en-US" sz="1800" dirty="0" smtClean="0"/>
              <a:t> </a:t>
            </a:r>
            <a:r>
              <a:rPr lang="en-US" sz="1800" dirty="0" err="1" smtClean="0"/>
              <a:t>thời</a:t>
            </a:r>
            <a:r>
              <a:rPr lang="en-US" sz="1800" dirty="0" smtClean="0"/>
              <a:t> </a:t>
            </a:r>
            <a:r>
              <a:rPr lang="en-US" sz="1800" dirty="0" err="1" smtClean="0"/>
              <a:t>trên</a:t>
            </a:r>
            <a:r>
              <a:rPr lang="en-US" sz="1800" dirty="0" smtClean="0"/>
              <a:t> </a:t>
            </a:r>
            <a:r>
              <a:rPr lang="en-US" sz="1800" dirty="0" err="1" smtClean="0"/>
              <a:t>cả</a:t>
            </a:r>
            <a:r>
              <a:rPr lang="en-US" sz="1800" dirty="0" smtClean="0"/>
              <a:t> </a:t>
            </a:r>
            <a:r>
              <a:rPr lang="en-US" sz="1800" dirty="0" err="1" smtClean="0"/>
              <a:t>máy</a:t>
            </a:r>
            <a:r>
              <a:rPr lang="en-US" sz="1800" dirty="0" smtClean="0"/>
              <a:t> </a:t>
            </a:r>
            <a:r>
              <a:rPr lang="en-US" sz="1800" dirty="0" err="1" smtClean="0"/>
              <a:t>trạm</a:t>
            </a:r>
            <a:r>
              <a:rPr lang="en-US" sz="1800" dirty="0" smtClean="0"/>
              <a:t> </a:t>
            </a:r>
            <a:r>
              <a:rPr lang="en-US" sz="1800" dirty="0" err="1" smtClean="0"/>
              <a:t>và</a:t>
            </a:r>
            <a:r>
              <a:rPr lang="en-US" sz="1800" dirty="0" smtClean="0"/>
              <a:t> server </a:t>
            </a:r>
            <a:r>
              <a:rPr lang="en-US" sz="1800" dirty="0" err="1" smtClean="0"/>
              <a:t>và</a:t>
            </a:r>
            <a:r>
              <a:rPr lang="en-US" sz="1800" dirty="0" smtClean="0"/>
              <a:t> </a:t>
            </a:r>
            <a:r>
              <a:rPr lang="en-US" sz="1800" dirty="0" err="1" smtClean="0"/>
              <a:t>có</a:t>
            </a:r>
            <a:r>
              <a:rPr lang="en-US" sz="1800" dirty="0" smtClean="0"/>
              <a:t> </a:t>
            </a:r>
            <a:r>
              <a:rPr lang="en-US" sz="1800" dirty="0" err="1" smtClean="0"/>
              <a:t>cơ</a:t>
            </a:r>
            <a:r>
              <a:rPr lang="en-US" sz="1800" dirty="0" smtClean="0"/>
              <a:t> </a:t>
            </a:r>
            <a:r>
              <a:rPr lang="en-US" sz="1800" dirty="0" err="1" smtClean="0"/>
              <a:t>chế</a:t>
            </a:r>
            <a:r>
              <a:rPr lang="en-US" sz="1800" dirty="0" smtClean="0"/>
              <a:t> </a:t>
            </a:r>
            <a:r>
              <a:rPr lang="en-US" sz="1800" dirty="0" err="1" smtClean="0"/>
              <a:t>đồng</a:t>
            </a:r>
            <a:r>
              <a:rPr lang="en-US" sz="1800" dirty="0" smtClean="0"/>
              <a:t> </a:t>
            </a:r>
            <a:r>
              <a:rPr lang="en-US" sz="1800" dirty="0" err="1" smtClean="0"/>
              <a:t>bộ</a:t>
            </a:r>
            <a:r>
              <a:rPr lang="en-US" sz="1800" dirty="0" smtClean="0"/>
              <a:t> </a:t>
            </a:r>
            <a:r>
              <a:rPr lang="en-US" sz="1800" dirty="0" err="1" smtClean="0"/>
              <a:t>hóa</a:t>
            </a:r>
            <a:r>
              <a:rPr lang="en-US" sz="1800" dirty="0" smtClean="0"/>
              <a:t>: </a:t>
            </a:r>
            <a:r>
              <a:rPr lang="en-US" sz="1800" dirty="0" err="1" smtClean="0"/>
              <a:t>đảm</a:t>
            </a:r>
            <a:r>
              <a:rPr lang="en-US" sz="1800" dirty="0" smtClean="0"/>
              <a:t> </a:t>
            </a:r>
            <a:r>
              <a:rPr lang="en-US" sz="1800" dirty="0" err="1" smtClean="0"/>
              <a:t>bảo</a:t>
            </a:r>
            <a:r>
              <a:rPr lang="en-US" sz="1800" dirty="0" smtClean="0"/>
              <a:t> </a:t>
            </a:r>
            <a:r>
              <a:rPr lang="en-US" sz="1800" dirty="0" err="1" smtClean="0"/>
              <a:t>hệ</a:t>
            </a:r>
            <a:r>
              <a:rPr lang="en-US" sz="1800" dirty="0" smtClean="0"/>
              <a:t> </a:t>
            </a:r>
            <a:r>
              <a:rPr lang="en-US" sz="1800" dirty="0" err="1" smtClean="0"/>
              <a:t>thống</a:t>
            </a:r>
            <a:r>
              <a:rPr lang="en-US" sz="1800" dirty="0" smtClean="0"/>
              <a:t> </a:t>
            </a:r>
            <a:r>
              <a:rPr lang="en-US" sz="1800" dirty="0" err="1" smtClean="0"/>
              <a:t>hoạt</a:t>
            </a:r>
            <a:r>
              <a:rPr lang="en-US" sz="1800" dirty="0" smtClean="0"/>
              <a:t> </a:t>
            </a:r>
            <a:r>
              <a:rPr lang="en-US" sz="1800" dirty="0" err="1" smtClean="0"/>
              <a:t>động</a:t>
            </a:r>
            <a:r>
              <a:rPr lang="en-US" sz="1800" dirty="0" smtClean="0"/>
              <a:t> </a:t>
            </a:r>
            <a:r>
              <a:rPr lang="en-US" sz="1800" dirty="0" err="1" smtClean="0"/>
              <a:t>liên</a:t>
            </a:r>
            <a:r>
              <a:rPr lang="en-US" sz="1800" dirty="0" smtClean="0"/>
              <a:t> </a:t>
            </a:r>
            <a:r>
              <a:rPr lang="en-US" sz="1800" dirty="0" err="1" smtClean="0"/>
              <a:t>tục</a:t>
            </a:r>
            <a:r>
              <a:rPr lang="en-US" sz="1800" dirty="0" smtClean="0"/>
              <a:t> </a:t>
            </a:r>
            <a:r>
              <a:rPr lang="en-US" sz="1800" dirty="0" err="1" smtClean="0"/>
              <a:t>mà</a:t>
            </a:r>
            <a:r>
              <a:rPr lang="en-US" sz="1800" dirty="0" smtClean="0"/>
              <a:t> </a:t>
            </a:r>
            <a:r>
              <a:rPr lang="en-US" sz="1800" dirty="0" err="1" smtClean="0"/>
              <a:t>vẫn</a:t>
            </a:r>
            <a:r>
              <a:rPr lang="en-US" sz="1800" dirty="0" smtClean="0"/>
              <a:t> </a:t>
            </a:r>
            <a:r>
              <a:rPr lang="en-US" sz="1800" dirty="0" err="1" smtClean="0"/>
              <a:t>đảm</a:t>
            </a:r>
            <a:r>
              <a:rPr lang="en-US" sz="1800" dirty="0" smtClean="0"/>
              <a:t> </a:t>
            </a:r>
            <a:r>
              <a:rPr lang="en-US" sz="1800" dirty="0" err="1" smtClean="0"/>
              <a:t>bảo</a:t>
            </a:r>
            <a:r>
              <a:rPr lang="en-US" sz="1800" dirty="0" smtClean="0"/>
              <a:t> </a:t>
            </a:r>
            <a:r>
              <a:rPr lang="en-US" sz="1800" dirty="0" err="1" smtClean="0"/>
              <a:t>tốc</a:t>
            </a:r>
            <a:r>
              <a:rPr lang="en-US" sz="1800" dirty="0" smtClean="0"/>
              <a:t> </a:t>
            </a:r>
            <a:r>
              <a:rPr lang="en-US" sz="1800" dirty="0" err="1" smtClean="0"/>
              <a:t>độ</a:t>
            </a:r>
            <a:r>
              <a:rPr lang="en-US" sz="1800" dirty="0" smtClean="0"/>
              <a:t> </a:t>
            </a:r>
            <a:r>
              <a:rPr lang="en-US" sz="1800" dirty="0" err="1" smtClean="0"/>
              <a:t>đáp</a:t>
            </a:r>
            <a:r>
              <a:rPr lang="en-US" sz="1800" dirty="0" smtClean="0"/>
              <a:t> </a:t>
            </a:r>
            <a:r>
              <a:rPr lang="en-US" sz="1800" dirty="0" err="1" smtClean="0"/>
              <a:t>ứng</a:t>
            </a:r>
            <a:r>
              <a:rPr lang="en-US" sz="1800" dirty="0" smtClean="0"/>
              <a:t>. </a:t>
            </a:r>
          </a:p>
          <a:p>
            <a:pPr lvl="0">
              <a:buNone/>
            </a:pPr>
            <a:endParaRPr lang="en-US" sz="500" dirty="0" smtClean="0"/>
          </a:p>
          <a:p>
            <a:pPr lvl="0"/>
            <a:r>
              <a:rPr lang="en-US" sz="1800" dirty="0" err="1" smtClean="0"/>
              <a:t>Giám</a:t>
            </a:r>
            <a:r>
              <a:rPr lang="en-US" sz="1800" dirty="0" smtClean="0"/>
              <a:t> </a:t>
            </a:r>
            <a:r>
              <a:rPr lang="en-US" sz="1800" dirty="0" err="1" smtClean="0"/>
              <a:t>sát</a:t>
            </a:r>
            <a:r>
              <a:rPr lang="en-US" sz="1800" dirty="0" smtClean="0"/>
              <a:t> </a:t>
            </a:r>
            <a:r>
              <a:rPr lang="en-US" sz="1800" dirty="0" err="1" smtClean="0"/>
              <a:t>nguồn</a:t>
            </a:r>
            <a:r>
              <a:rPr lang="en-US" sz="1800" dirty="0" smtClean="0"/>
              <a:t> </a:t>
            </a:r>
            <a:r>
              <a:rPr lang="en-US" sz="1800" dirty="0" err="1" smtClean="0"/>
              <a:t>thu</a:t>
            </a:r>
            <a:r>
              <a:rPr lang="en-US" sz="1800" dirty="0" smtClean="0"/>
              <a:t> </a:t>
            </a:r>
            <a:r>
              <a:rPr lang="en-US" sz="1800" dirty="0" err="1" smtClean="0"/>
              <a:t>chặt</a:t>
            </a:r>
            <a:r>
              <a:rPr lang="en-US" sz="1800" dirty="0" smtClean="0"/>
              <a:t> </a:t>
            </a:r>
            <a:r>
              <a:rPr lang="en-US" sz="1800" dirty="0" err="1" smtClean="0"/>
              <a:t>chẽ</a:t>
            </a:r>
            <a:r>
              <a:rPr lang="en-US" sz="1800" dirty="0" smtClean="0"/>
              <a:t>: </a:t>
            </a:r>
            <a:r>
              <a:rPr lang="en-US" sz="1800" dirty="0" err="1" smtClean="0"/>
              <a:t>tất</a:t>
            </a:r>
            <a:r>
              <a:rPr lang="en-US" sz="1800" dirty="0" smtClean="0"/>
              <a:t> </a:t>
            </a:r>
            <a:r>
              <a:rPr lang="en-US" sz="1800" dirty="0" err="1" smtClean="0"/>
              <a:t>cả</a:t>
            </a:r>
            <a:r>
              <a:rPr lang="en-US" sz="1800" dirty="0" smtClean="0"/>
              <a:t> </a:t>
            </a:r>
            <a:r>
              <a:rPr lang="en-US" sz="1800" dirty="0" err="1" smtClean="0"/>
              <a:t>các</a:t>
            </a:r>
            <a:r>
              <a:rPr lang="en-US" sz="1800" dirty="0" smtClean="0"/>
              <a:t> </a:t>
            </a:r>
            <a:r>
              <a:rPr lang="en-US" sz="1800" dirty="0" err="1" smtClean="0"/>
              <a:t>hoạt</a:t>
            </a:r>
            <a:r>
              <a:rPr lang="en-US" sz="1800" dirty="0" smtClean="0"/>
              <a:t> </a:t>
            </a:r>
            <a:r>
              <a:rPr lang="en-US" sz="1800" dirty="0" err="1" smtClean="0"/>
              <a:t>động</a:t>
            </a:r>
            <a:r>
              <a:rPr lang="en-US" sz="1800" dirty="0" smtClean="0"/>
              <a:t> </a:t>
            </a:r>
            <a:r>
              <a:rPr lang="en-US" sz="1800" dirty="0" err="1" smtClean="0"/>
              <a:t>thu</a:t>
            </a:r>
            <a:r>
              <a:rPr lang="en-US" sz="1800" dirty="0" smtClean="0"/>
              <a:t> chi </a:t>
            </a:r>
            <a:r>
              <a:rPr lang="en-US" sz="1800" dirty="0" err="1" smtClean="0"/>
              <a:t>sẽ</a:t>
            </a:r>
            <a:r>
              <a:rPr lang="en-US" sz="1800" dirty="0" smtClean="0"/>
              <a:t> </a:t>
            </a:r>
            <a:r>
              <a:rPr lang="en-US" sz="1800" dirty="0" err="1" smtClean="0"/>
              <a:t>được</a:t>
            </a:r>
            <a:r>
              <a:rPr lang="en-US" sz="1800" dirty="0" smtClean="0"/>
              <a:t> </a:t>
            </a:r>
            <a:r>
              <a:rPr lang="en-US" sz="1800" dirty="0" err="1" smtClean="0"/>
              <a:t>quản</a:t>
            </a:r>
            <a:r>
              <a:rPr lang="en-US" sz="1800" dirty="0" smtClean="0"/>
              <a:t> </a:t>
            </a:r>
            <a:r>
              <a:rPr lang="en-US" sz="1800" dirty="0" err="1" smtClean="0"/>
              <a:t>lý</a:t>
            </a:r>
            <a:r>
              <a:rPr lang="en-US" sz="1800" dirty="0" smtClean="0"/>
              <a:t> </a:t>
            </a:r>
            <a:r>
              <a:rPr lang="en-US" sz="1800" dirty="0" err="1" smtClean="0"/>
              <a:t>bằng</a:t>
            </a:r>
            <a:r>
              <a:rPr lang="en-US" sz="1800" dirty="0" smtClean="0"/>
              <a:t> </a:t>
            </a:r>
            <a:r>
              <a:rPr lang="en-US" sz="1800" dirty="0" err="1" smtClean="0"/>
              <a:t>phần</a:t>
            </a:r>
            <a:r>
              <a:rPr lang="en-US" sz="1800" dirty="0" smtClean="0"/>
              <a:t> </a:t>
            </a:r>
            <a:r>
              <a:rPr lang="en-US" sz="1800" dirty="0" err="1" smtClean="0"/>
              <a:t>mềm</a:t>
            </a:r>
            <a:r>
              <a:rPr lang="en-US" sz="1800" dirty="0" smtClean="0"/>
              <a:t>.</a:t>
            </a:r>
          </a:p>
          <a:p>
            <a:pPr lvl="0">
              <a:buNone/>
            </a:pPr>
            <a:endParaRPr lang="en-US" sz="500" dirty="0" smtClean="0"/>
          </a:p>
          <a:p>
            <a:pPr lvl="0"/>
            <a:r>
              <a:rPr lang="en-US" sz="1800" dirty="0" err="1" smtClean="0"/>
              <a:t>Giảm</a:t>
            </a:r>
            <a:r>
              <a:rPr lang="en-US" sz="1800" dirty="0" smtClean="0"/>
              <a:t> </a:t>
            </a:r>
            <a:r>
              <a:rPr lang="en-US" sz="1800" dirty="0" err="1" smtClean="0"/>
              <a:t>thiểu</a:t>
            </a:r>
            <a:r>
              <a:rPr lang="en-US" sz="1800" dirty="0" smtClean="0"/>
              <a:t> </a:t>
            </a:r>
            <a:r>
              <a:rPr lang="en-US" sz="1800" dirty="0" err="1" smtClean="0"/>
              <a:t>tiêu</a:t>
            </a:r>
            <a:r>
              <a:rPr lang="en-US" sz="1800" dirty="0" smtClean="0"/>
              <a:t> </a:t>
            </a:r>
            <a:r>
              <a:rPr lang="en-US" sz="1800" dirty="0" err="1" smtClean="0"/>
              <a:t>cực</a:t>
            </a:r>
            <a:r>
              <a:rPr lang="en-US" sz="1800" dirty="0" smtClean="0"/>
              <a:t>: </a:t>
            </a:r>
            <a:r>
              <a:rPr lang="en-US" sz="1800" dirty="0" err="1" smtClean="0"/>
              <a:t>hệ</a:t>
            </a:r>
            <a:r>
              <a:rPr lang="en-US" sz="1800" dirty="0" smtClean="0"/>
              <a:t> </a:t>
            </a:r>
            <a:r>
              <a:rPr lang="en-US" sz="1800" dirty="0" err="1" smtClean="0"/>
              <a:t>thống</a:t>
            </a:r>
            <a:r>
              <a:rPr lang="en-US" sz="1800" dirty="0" smtClean="0"/>
              <a:t> </a:t>
            </a:r>
            <a:r>
              <a:rPr lang="en-US" sz="1800" dirty="0" err="1" smtClean="0"/>
              <a:t>kết</a:t>
            </a:r>
            <a:r>
              <a:rPr lang="en-US" sz="1800" dirty="0" smtClean="0"/>
              <a:t> </a:t>
            </a:r>
            <a:r>
              <a:rPr lang="en-US" sz="1800" dirty="0" err="1" smtClean="0"/>
              <a:t>hợp</a:t>
            </a:r>
            <a:r>
              <a:rPr lang="en-US" sz="1800" dirty="0" smtClean="0"/>
              <a:t> </a:t>
            </a:r>
            <a:r>
              <a:rPr lang="en-US" sz="1800" dirty="0" err="1" smtClean="0"/>
              <a:t>sử</a:t>
            </a:r>
            <a:r>
              <a:rPr lang="en-US" sz="1800" dirty="0" smtClean="0"/>
              <a:t> </a:t>
            </a:r>
            <a:r>
              <a:rPr lang="en-US" sz="1800" dirty="0" err="1" smtClean="0"/>
              <a:t>dụng</a:t>
            </a:r>
            <a:r>
              <a:rPr lang="en-US" sz="1800" dirty="0" smtClean="0"/>
              <a:t> camera, do </a:t>
            </a:r>
            <a:r>
              <a:rPr lang="en-US" sz="1800" dirty="0" err="1" smtClean="0"/>
              <a:t>đó</a:t>
            </a:r>
            <a:r>
              <a:rPr lang="en-US" sz="1800" dirty="0" smtClean="0"/>
              <a:t> </a:t>
            </a:r>
            <a:r>
              <a:rPr lang="en-US" sz="1800" dirty="0" err="1" smtClean="0"/>
              <a:t>sẽ</a:t>
            </a:r>
            <a:r>
              <a:rPr lang="en-US" sz="1800" dirty="0" smtClean="0"/>
              <a:t> </a:t>
            </a:r>
            <a:r>
              <a:rPr lang="en-US" sz="1800" dirty="0" err="1" smtClean="0"/>
              <a:t>kiểm</a:t>
            </a:r>
            <a:r>
              <a:rPr lang="en-US" sz="1800" dirty="0" smtClean="0"/>
              <a:t> </a:t>
            </a:r>
            <a:r>
              <a:rPr lang="en-US" sz="1800" dirty="0" err="1" smtClean="0"/>
              <a:t>soát</a:t>
            </a:r>
            <a:r>
              <a:rPr lang="en-US" sz="1800" dirty="0" smtClean="0"/>
              <a:t> </a:t>
            </a:r>
            <a:r>
              <a:rPr lang="en-US" sz="1800" dirty="0" err="1" smtClean="0"/>
              <a:t>đồng</a:t>
            </a:r>
            <a:r>
              <a:rPr lang="en-US" sz="1800" dirty="0" smtClean="0"/>
              <a:t> </a:t>
            </a:r>
            <a:r>
              <a:rPr lang="en-US" sz="1800" dirty="0" err="1" smtClean="0"/>
              <a:t>thời</a:t>
            </a:r>
            <a:r>
              <a:rPr lang="en-US" sz="1800" dirty="0" smtClean="0"/>
              <a:t> </a:t>
            </a:r>
            <a:r>
              <a:rPr lang="en-US" sz="1800" dirty="0" err="1" smtClean="0"/>
              <a:t>cả</a:t>
            </a:r>
            <a:r>
              <a:rPr lang="en-US" sz="1800" dirty="0" smtClean="0"/>
              <a:t> </a:t>
            </a:r>
            <a:r>
              <a:rPr lang="en-US" sz="1800" dirty="0" err="1" smtClean="0"/>
              <a:t>lái</a:t>
            </a:r>
            <a:r>
              <a:rPr lang="en-US" sz="1800" dirty="0" smtClean="0"/>
              <a:t> </a:t>
            </a:r>
            <a:r>
              <a:rPr lang="en-US" sz="1800" dirty="0" err="1" smtClean="0"/>
              <a:t>xe</a:t>
            </a:r>
            <a:r>
              <a:rPr lang="en-US" sz="1800" dirty="0" smtClean="0"/>
              <a:t>, </a:t>
            </a:r>
            <a:r>
              <a:rPr lang="en-US" sz="1800" dirty="0" err="1" smtClean="0"/>
              <a:t>khách</a:t>
            </a:r>
            <a:r>
              <a:rPr lang="en-US" sz="1800" dirty="0" smtClean="0"/>
              <a:t> </a:t>
            </a:r>
            <a:r>
              <a:rPr lang="en-US" sz="1800" dirty="0" err="1" smtClean="0"/>
              <a:t>hàng</a:t>
            </a:r>
            <a:r>
              <a:rPr lang="en-US" sz="1800" dirty="0" smtClean="0"/>
              <a:t>.</a:t>
            </a:r>
          </a:p>
          <a:p>
            <a:pPr lvl="0">
              <a:buNone/>
            </a:pPr>
            <a:endParaRPr lang="en-US" sz="500" dirty="0" smtClean="0"/>
          </a:p>
          <a:p>
            <a:pPr lvl="0"/>
            <a:r>
              <a:rPr lang="en-US" sz="1800" dirty="0" err="1" smtClean="0"/>
              <a:t>Nắm</a:t>
            </a:r>
            <a:r>
              <a:rPr lang="en-US" sz="1800" dirty="0" smtClean="0"/>
              <a:t> </a:t>
            </a:r>
            <a:r>
              <a:rPr lang="en-US" sz="1800" dirty="0" err="1" smtClean="0"/>
              <a:t>được</a:t>
            </a:r>
            <a:r>
              <a:rPr lang="en-US" sz="1800" dirty="0" smtClean="0"/>
              <a:t> </a:t>
            </a:r>
            <a:r>
              <a:rPr lang="en-US" sz="1800" dirty="0" err="1" smtClean="0"/>
              <a:t>công</a:t>
            </a:r>
            <a:r>
              <a:rPr lang="en-US" sz="1800" dirty="0" smtClean="0"/>
              <a:t> </a:t>
            </a:r>
            <a:r>
              <a:rPr lang="en-US" sz="1800" dirty="0" err="1" smtClean="0"/>
              <a:t>suất</a:t>
            </a:r>
            <a:r>
              <a:rPr lang="en-US" sz="1800" dirty="0" smtClean="0"/>
              <a:t>, </a:t>
            </a:r>
            <a:r>
              <a:rPr lang="en-US" sz="1800" dirty="0" err="1" smtClean="0"/>
              <a:t>hiệu</a:t>
            </a:r>
            <a:r>
              <a:rPr lang="en-US" sz="1800" dirty="0" smtClean="0"/>
              <a:t> </a:t>
            </a:r>
            <a:r>
              <a:rPr lang="en-US" sz="1800" dirty="0" err="1" smtClean="0"/>
              <a:t>quả</a:t>
            </a:r>
            <a:r>
              <a:rPr lang="en-US" sz="1800" dirty="0" smtClean="0"/>
              <a:t> </a:t>
            </a:r>
            <a:r>
              <a:rPr lang="en-US" sz="1800" dirty="0" err="1" smtClean="0"/>
              <a:t>khai</a:t>
            </a:r>
            <a:r>
              <a:rPr lang="en-US" sz="1800" dirty="0" smtClean="0"/>
              <a:t> </a:t>
            </a:r>
            <a:r>
              <a:rPr lang="en-US" sz="1800" dirty="0" err="1" smtClean="0"/>
              <a:t>thác</a:t>
            </a:r>
            <a:r>
              <a:rPr lang="en-US" sz="1800" dirty="0" smtClean="0"/>
              <a:t>: </a:t>
            </a:r>
            <a:r>
              <a:rPr lang="en-US" sz="1800" dirty="0" err="1" smtClean="0"/>
              <a:t>từ</a:t>
            </a:r>
            <a:r>
              <a:rPr lang="en-US" sz="1800" dirty="0" smtClean="0"/>
              <a:t> </a:t>
            </a:r>
            <a:r>
              <a:rPr lang="en-US" sz="1800" dirty="0" err="1" smtClean="0"/>
              <a:t>phần</a:t>
            </a:r>
            <a:r>
              <a:rPr lang="en-US" sz="1800" dirty="0" smtClean="0"/>
              <a:t> </a:t>
            </a:r>
            <a:r>
              <a:rPr lang="en-US" sz="1800" dirty="0" err="1" smtClean="0"/>
              <a:t>mềm</a:t>
            </a:r>
            <a:r>
              <a:rPr lang="en-US" sz="1800" dirty="0" smtClean="0"/>
              <a:t>, </a:t>
            </a:r>
            <a:r>
              <a:rPr lang="en-US" sz="1800" dirty="0" err="1" smtClean="0"/>
              <a:t>khách</a:t>
            </a:r>
            <a:r>
              <a:rPr lang="en-US" sz="1800" dirty="0" smtClean="0"/>
              <a:t> </a:t>
            </a:r>
            <a:r>
              <a:rPr lang="en-US" sz="1800" dirty="0" err="1" smtClean="0"/>
              <a:t>hàng</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biết</a:t>
            </a:r>
            <a:r>
              <a:rPr lang="en-US" sz="1800" dirty="0" smtClean="0"/>
              <a:t> </a:t>
            </a:r>
            <a:r>
              <a:rPr lang="en-US" sz="1800" dirty="0" err="1" smtClean="0"/>
              <a:t>được</a:t>
            </a:r>
            <a:r>
              <a:rPr lang="en-US" sz="1800" dirty="0" smtClean="0"/>
              <a:t> </a:t>
            </a:r>
            <a:r>
              <a:rPr lang="en-US" sz="1800" dirty="0" err="1" smtClean="0"/>
              <a:t>chính</a:t>
            </a:r>
            <a:r>
              <a:rPr lang="en-US" sz="1800" dirty="0" smtClean="0"/>
              <a:t> </a:t>
            </a:r>
            <a:r>
              <a:rPr lang="en-US" sz="1800" dirty="0" err="1" smtClean="0"/>
              <a:t>xác</a:t>
            </a:r>
            <a:r>
              <a:rPr lang="en-US" sz="1800" dirty="0" smtClean="0"/>
              <a:t> </a:t>
            </a:r>
            <a:r>
              <a:rPr lang="en-US" sz="1800" dirty="0" err="1" smtClean="0"/>
              <a:t>số</a:t>
            </a:r>
            <a:r>
              <a:rPr lang="en-US" sz="1800" dirty="0" smtClean="0"/>
              <a:t> </a:t>
            </a:r>
            <a:r>
              <a:rPr lang="en-US" sz="1800" dirty="0" err="1" smtClean="0"/>
              <a:t>lượng</a:t>
            </a:r>
            <a:r>
              <a:rPr lang="en-US" sz="1800" dirty="0" smtClean="0"/>
              <a:t> </a:t>
            </a:r>
            <a:r>
              <a:rPr lang="en-US" sz="1800" dirty="0" err="1" smtClean="0"/>
              <a:t>xe</a:t>
            </a:r>
            <a:r>
              <a:rPr lang="en-US" sz="1800" dirty="0" smtClean="0"/>
              <a:t> </a:t>
            </a:r>
            <a:r>
              <a:rPr lang="en-US" sz="1800" dirty="0" err="1" smtClean="0"/>
              <a:t>trong</a:t>
            </a:r>
            <a:r>
              <a:rPr lang="en-US" sz="1800" dirty="0" smtClean="0"/>
              <a:t> </a:t>
            </a:r>
            <a:r>
              <a:rPr lang="en-US" sz="1800" dirty="0" err="1" smtClean="0"/>
              <a:t>bãi</a:t>
            </a:r>
            <a:r>
              <a:rPr lang="en-US" sz="1800" dirty="0" smtClean="0"/>
              <a:t>, </a:t>
            </a:r>
            <a:r>
              <a:rPr lang="en-US" sz="1800" dirty="0" err="1" smtClean="0"/>
              <a:t>công</a:t>
            </a:r>
            <a:r>
              <a:rPr lang="en-US" sz="1800" dirty="0" smtClean="0"/>
              <a:t> </a:t>
            </a:r>
            <a:r>
              <a:rPr lang="en-US" sz="1800" dirty="0" err="1" smtClean="0"/>
              <a:t>suất</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của</a:t>
            </a:r>
            <a:r>
              <a:rPr lang="en-US" sz="1800" dirty="0" smtClean="0"/>
              <a:t> </a:t>
            </a:r>
            <a:r>
              <a:rPr lang="en-US" sz="1800" dirty="0" err="1" smtClean="0"/>
              <a:t>bãi</a:t>
            </a:r>
            <a:r>
              <a:rPr lang="en-US" sz="1800" dirty="0" smtClean="0"/>
              <a:t> </a:t>
            </a:r>
            <a:r>
              <a:rPr lang="en-US" sz="1800" dirty="0" err="1" smtClean="0"/>
              <a:t>xe</a:t>
            </a:r>
            <a:r>
              <a:rPr lang="en-US" sz="1800" dirty="0" smtClean="0"/>
              <a:t> </a:t>
            </a:r>
          </a:p>
          <a:p>
            <a:pPr lvl="0">
              <a:buNone/>
            </a:pPr>
            <a:endParaRPr lang="en-US" sz="500" dirty="0" smtClean="0"/>
          </a:p>
          <a:p>
            <a:pPr lvl="0"/>
            <a:r>
              <a:rPr lang="en-US" sz="1800" dirty="0" err="1" smtClean="0"/>
              <a:t>Giảm</a:t>
            </a:r>
            <a:r>
              <a:rPr lang="en-US" sz="1800" dirty="0" smtClean="0"/>
              <a:t> </a:t>
            </a:r>
            <a:r>
              <a:rPr lang="en-US" sz="1800" dirty="0" err="1" smtClean="0"/>
              <a:t>sai</a:t>
            </a:r>
            <a:r>
              <a:rPr lang="en-US" sz="1800" dirty="0" smtClean="0"/>
              <a:t> </a:t>
            </a:r>
            <a:r>
              <a:rPr lang="en-US" sz="1800" dirty="0" err="1" smtClean="0"/>
              <a:t>sót</a:t>
            </a:r>
            <a:r>
              <a:rPr lang="en-US" sz="1800" dirty="0" smtClean="0"/>
              <a:t> </a:t>
            </a:r>
            <a:r>
              <a:rPr lang="en-US" sz="1800" dirty="0" err="1" smtClean="0"/>
              <a:t>đến</a:t>
            </a:r>
            <a:r>
              <a:rPr lang="en-US" sz="1800" dirty="0" smtClean="0"/>
              <a:t> </a:t>
            </a:r>
            <a:r>
              <a:rPr lang="en-US" sz="1800" dirty="0" err="1" smtClean="0"/>
              <a:t>mức</a:t>
            </a:r>
            <a:r>
              <a:rPr lang="en-US" sz="1800" dirty="0" smtClean="0"/>
              <a:t> </a:t>
            </a:r>
            <a:r>
              <a:rPr lang="en-US" sz="1800" dirty="0" err="1" smtClean="0"/>
              <a:t>tối</a:t>
            </a:r>
            <a:r>
              <a:rPr lang="en-US" sz="1800" dirty="0" smtClean="0"/>
              <a:t> </a:t>
            </a:r>
            <a:r>
              <a:rPr lang="en-US" sz="1800" dirty="0" err="1" smtClean="0"/>
              <a:t>thiểu</a:t>
            </a:r>
            <a:r>
              <a:rPr lang="en-US" sz="1800" dirty="0" smtClean="0"/>
              <a:t> </a:t>
            </a:r>
            <a:r>
              <a:rPr lang="en-US" sz="1800" dirty="0" err="1" smtClean="0"/>
              <a:t>bằng</a:t>
            </a:r>
            <a:r>
              <a:rPr lang="en-US" sz="1800" dirty="0" smtClean="0"/>
              <a:t> </a:t>
            </a:r>
            <a:r>
              <a:rPr lang="en-US" sz="1800" dirty="0" err="1" smtClean="0"/>
              <a:t>quy</a:t>
            </a:r>
            <a:r>
              <a:rPr lang="en-US" sz="1800" dirty="0" smtClean="0"/>
              <a:t> </a:t>
            </a:r>
            <a:r>
              <a:rPr lang="en-US" sz="1800" dirty="0" err="1" smtClean="0"/>
              <a:t>trình</a:t>
            </a:r>
            <a:r>
              <a:rPr lang="en-US" sz="1800" dirty="0" smtClean="0"/>
              <a:t> </a:t>
            </a:r>
            <a:r>
              <a:rPr lang="en-US" sz="1800" dirty="0" err="1" smtClean="0"/>
              <a:t>khép</a:t>
            </a:r>
            <a:r>
              <a:rPr lang="en-US" sz="1800" dirty="0" smtClean="0"/>
              <a:t> </a:t>
            </a:r>
            <a:r>
              <a:rPr lang="en-US" sz="1800" dirty="0" err="1" smtClean="0"/>
              <a:t>kín</a:t>
            </a:r>
            <a:r>
              <a:rPr lang="en-US" sz="1800" dirty="0" smtClean="0"/>
              <a:t>. </a:t>
            </a:r>
          </a:p>
          <a:p>
            <a:pPr>
              <a:buNone/>
            </a:pPr>
            <a:endParaRPr lang="vi-VN" sz="1800" b="1" i="1" dirty="0"/>
          </a:p>
        </p:txBody>
      </p:sp>
    </p:spTree>
    <p:extLst>
      <p:ext uri="{BB962C8B-B14F-4D97-AF65-F5344CB8AC3E}">
        <p14:creationId xmlns:p14="http://schemas.microsoft.com/office/powerpoint/2010/main" val="415960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3876" y="0"/>
            <a:ext cx="10972800" cy="539750"/>
          </a:xfrm>
        </p:spPr>
        <p:txBody>
          <a:bodyPr>
            <a:normAutofit/>
          </a:bodyPr>
          <a:lstStyle/>
          <a:p>
            <a:r>
              <a:rPr lang="en-US" sz="2400" dirty="0" smtClean="0"/>
              <a:t>VII. </a:t>
            </a:r>
            <a:r>
              <a:rPr lang="vi-VN" sz="2400" dirty="0" smtClean="0"/>
              <a:t>Các gói sản phẩm Carparking</a:t>
            </a:r>
            <a:endParaRPr lang="vi-VN"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166502"/>
              </p:ext>
            </p:extLst>
          </p:nvPr>
        </p:nvGraphicFramePr>
        <p:xfrm>
          <a:off x="523873" y="411162"/>
          <a:ext cx="10972803" cy="5374008"/>
        </p:xfrm>
        <a:graphic>
          <a:graphicData uri="http://schemas.openxmlformats.org/drawingml/2006/table">
            <a:tbl>
              <a:tblPr firstRow="1" bandRow="1">
                <a:tableStyleId>{5C22544A-7EE6-4342-B048-85BDC9FD1C3A}</a:tableStyleId>
              </a:tblPr>
              <a:tblGrid>
                <a:gridCol w="371475"/>
                <a:gridCol w="6246576"/>
                <a:gridCol w="1414364"/>
                <a:gridCol w="1414364"/>
                <a:gridCol w="1526024"/>
              </a:tblGrid>
              <a:tr h="371634">
                <a:tc rowSpan="2">
                  <a:txBody>
                    <a:bodyPr/>
                    <a:lstStyle/>
                    <a:p>
                      <a:r>
                        <a:rPr lang="en-US" sz="1800" dirty="0" smtClean="0">
                          <a:latin typeface="Times New Roman" panose="02020603050405020304" pitchFamily="18" charset="0"/>
                          <a:cs typeface="Times New Roman" panose="02020603050405020304" pitchFamily="18" charset="0"/>
                        </a:rPr>
                        <a:t>STT</a:t>
                      </a:r>
                      <a:endParaRPr lang="vi-VN" sz="1800" dirty="0">
                        <a:latin typeface="Times New Roman" panose="02020603050405020304" pitchFamily="18" charset="0"/>
                        <a:cs typeface="Times New Roman" panose="02020603050405020304" pitchFamily="18" charset="0"/>
                      </a:endParaRPr>
                    </a:p>
                  </a:txBody>
                  <a:tcPr>
                    <a:solidFill>
                      <a:srgbClr val="0070C0"/>
                    </a:solidFill>
                  </a:tcPr>
                </a:tc>
                <a:tc rowSpan="2">
                  <a:txBody>
                    <a:bodyPr/>
                    <a:lstStyle/>
                    <a:p>
                      <a:pPr algn="ctr"/>
                      <a:r>
                        <a:rPr lang="en-US" sz="1800" dirty="0" err="1" smtClean="0">
                          <a:latin typeface="Times New Roman" panose="02020603050405020304" pitchFamily="18" charset="0"/>
                          <a:cs typeface="Times New Roman" panose="02020603050405020304" pitchFamily="18" charset="0"/>
                        </a:rPr>
                        <a:t>Mô</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tả</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chức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năng</a:t>
                      </a:r>
                      <a:endParaRPr lang="vi-VN" sz="1800" dirty="0">
                        <a:latin typeface="Times New Roman" panose="02020603050405020304" pitchFamily="18" charset="0"/>
                        <a:cs typeface="Times New Roman" panose="02020603050405020304" pitchFamily="18" charset="0"/>
                      </a:endParaRPr>
                    </a:p>
                  </a:txBody>
                  <a:tcPr>
                    <a:solidFill>
                      <a:srgbClr val="0070C0"/>
                    </a:solidFill>
                  </a:tcPr>
                </a:tc>
                <a:tc gridSpan="3">
                  <a:txBody>
                    <a:bodyPr/>
                    <a:lstStyle/>
                    <a:p>
                      <a:pPr algn="ctr"/>
                      <a:r>
                        <a:rPr lang="en-US" sz="1800" dirty="0" err="1" smtClean="0">
                          <a:latin typeface="Times New Roman" panose="02020603050405020304" pitchFamily="18" charset="0"/>
                          <a:cs typeface="Times New Roman" panose="02020603050405020304" pitchFamily="18" charset="0"/>
                        </a:rPr>
                        <a:t>Gói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phẩm</a:t>
                      </a:r>
                      <a:r>
                        <a:rPr lang="en-US" sz="1800" baseline="0" dirty="0" smtClean="0">
                          <a:latin typeface="Times New Roman" panose="02020603050405020304" pitchFamily="18" charset="0"/>
                          <a:cs typeface="Times New Roman" panose="02020603050405020304" pitchFamily="18" charset="0"/>
                        </a:rPr>
                        <a:t> </a:t>
                      </a:r>
                      <a:endParaRPr lang="vi-VN" sz="1800" dirty="0">
                        <a:latin typeface="Times New Roman" panose="02020603050405020304" pitchFamily="18" charset="0"/>
                        <a:cs typeface="Times New Roman" panose="02020603050405020304" pitchFamily="18" charset="0"/>
                      </a:endParaRPr>
                    </a:p>
                  </a:txBody>
                  <a:tcPr anchor="ctr">
                    <a:solidFill>
                      <a:srgbClr val="0070C0"/>
                    </a:solidFill>
                  </a:tcPr>
                </a:tc>
                <a:tc hMerge="1">
                  <a:txBody>
                    <a:bodyPr/>
                    <a:lstStyle/>
                    <a:p>
                      <a:pPr algn="ctr"/>
                      <a:endParaRPr lang="vi-VN" dirty="0"/>
                    </a:p>
                  </a:txBody>
                  <a:tcPr>
                    <a:solidFill>
                      <a:srgbClr val="0070C0"/>
                    </a:solidFill>
                  </a:tcPr>
                </a:tc>
                <a:tc hMerge="1">
                  <a:txBody>
                    <a:bodyPr/>
                    <a:lstStyle/>
                    <a:p>
                      <a:endParaRPr lang="vi-VN" dirty="0"/>
                    </a:p>
                  </a:txBody>
                  <a:tcPr>
                    <a:solidFill>
                      <a:srgbClr val="0070C0"/>
                    </a:solidFill>
                  </a:tcPr>
                </a:tc>
              </a:tr>
              <a:tr h="371634">
                <a:tc vMerge="1">
                  <a:txBody>
                    <a:bodyPr/>
                    <a:lstStyle/>
                    <a:p>
                      <a:endParaRPr lang="vi-VN" dirty="0"/>
                    </a:p>
                  </a:txBody>
                  <a:tcPr>
                    <a:solidFill>
                      <a:srgbClr val="0070C0"/>
                    </a:solidFill>
                  </a:tcPr>
                </a:tc>
                <a:tc vMerge="1">
                  <a:txBody>
                    <a:bodyPr/>
                    <a:lstStyle/>
                    <a:p>
                      <a:endParaRPr lang="vi-VN" dirty="0"/>
                    </a:p>
                  </a:txBody>
                  <a:tcPr>
                    <a:solidFill>
                      <a:srgbClr val="0070C0"/>
                    </a:solidFill>
                  </a:tcPr>
                </a:tc>
                <a:tc>
                  <a:txBody>
                    <a:bodyPr/>
                    <a:lstStyle/>
                    <a:p>
                      <a:pPr algn="ctr"/>
                      <a:r>
                        <a:rPr lang="vi-VN" sz="1800" dirty="0" smtClean="0">
                          <a:solidFill>
                            <a:schemeClr val="bg1"/>
                          </a:solidFill>
                          <a:latin typeface="Times New Roman" panose="02020603050405020304" pitchFamily="18" charset="0"/>
                          <a:cs typeface="Times New Roman" panose="02020603050405020304" pitchFamily="18" charset="0"/>
                        </a:rPr>
                        <a:t>Nhỏ</a:t>
                      </a:r>
                      <a:endParaRPr lang="vi-VN" sz="1800" dirty="0">
                        <a:solidFill>
                          <a:schemeClr val="bg1"/>
                        </a:solidFill>
                        <a:latin typeface="Times New Roman" panose="02020603050405020304" pitchFamily="18" charset="0"/>
                        <a:cs typeface="Times New Roman" panose="02020603050405020304" pitchFamily="18" charset="0"/>
                      </a:endParaRPr>
                    </a:p>
                  </a:txBody>
                  <a:tcPr anchor="ctr">
                    <a:solidFill>
                      <a:srgbClr val="0070C0"/>
                    </a:solidFill>
                  </a:tcPr>
                </a:tc>
                <a:tc>
                  <a:txBody>
                    <a:bodyPr/>
                    <a:lstStyle/>
                    <a:p>
                      <a:pPr algn="ctr"/>
                      <a:r>
                        <a:rPr lang="vi-VN" sz="1800" dirty="0" smtClean="0">
                          <a:solidFill>
                            <a:schemeClr val="bg1"/>
                          </a:solidFill>
                          <a:latin typeface="Times New Roman" panose="02020603050405020304" pitchFamily="18" charset="0"/>
                          <a:cs typeface="Times New Roman" panose="02020603050405020304" pitchFamily="18" charset="0"/>
                        </a:rPr>
                        <a:t>Trung</a:t>
                      </a:r>
                      <a:endParaRPr lang="en-US" sz="1800" baseline="0" dirty="0" smtClean="0">
                        <a:solidFill>
                          <a:schemeClr val="bg1"/>
                        </a:solidFill>
                        <a:latin typeface="Times New Roman" panose="02020603050405020304" pitchFamily="18" charset="0"/>
                        <a:cs typeface="Times New Roman" panose="02020603050405020304" pitchFamily="18" charset="0"/>
                      </a:endParaRPr>
                    </a:p>
                  </a:txBody>
                  <a:tcPr anchor="ctr">
                    <a:solidFill>
                      <a:srgbClr val="0070C0"/>
                    </a:solidFill>
                  </a:tcPr>
                </a:tc>
                <a:tc>
                  <a:txBody>
                    <a:bodyPr/>
                    <a:lstStyle/>
                    <a:p>
                      <a:pPr algn="ctr"/>
                      <a:r>
                        <a:rPr lang="vi-VN" sz="1800" dirty="0" smtClean="0">
                          <a:solidFill>
                            <a:schemeClr val="bg1"/>
                          </a:solidFill>
                          <a:latin typeface="Times New Roman" panose="02020603050405020304" pitchFamily="18" charset="0"/>
                          <a:cs typeface="Times New Roman" panose="02020603050405020304" pitchFamily="18" charset="0"/>
                        </a:rPr>
                        <a:t>Lớn</a:t>
                      </a:r>
                      <a:endParaRPr lang="vi-VN" sz="1800" dirty="0">
                        <a:solidFill>
                          <a:schemeClr val="bg1"/>
                        </a:solidFill>
                        <a:latin typeface="Times New Roman" panose="02020603050405020304" pitchFamily="18" charset="0"/>
                        <a:cs typeface="Times New Roman" panose="02020603050405020304" pitchFamily="18" charset="0"/>
                      </a:endParaRPr>
                    </a:p>
                  </a:txBody>
                  <a:tcPr anchor="ctr">
                    <a:solidFill>
                      <a:srgbClr val="0070C0"/>
                    </a:solidFill>
                  </a:tcPr>
                </a:tc>
              </a:tr>
              <a:tr h="371634">
                <a:tc>
                  <a:txBody>
                    <a:bodyPr/>
                    <a:lstStyle/>
                    <a:p>
                      <a:r>
                        <a:rPr lang="en-US" sz="1800" b="1" dirty="0" smtClean="0">
                          <a:latin typeface="Times New Roman" panose="02020603050405020304" pitchFamily="18" charset="0"/>
                          <a:cs typeface="Times New Roman" panose="02020603050405020304" pitchFamily="18" charset="0"/>
                        </a:rPr>
                        <a:t>I</a:t>
                      </a:r>
                      <a:endParaRPr lang="vi-VN" sz="1800" b="1" dirty="0">
                        <a:latin typeface="Times New Roman" panose="02020603050405020304" pitchFamily="18" charset="0"/>
                        <a:cs typeface="Times New Roman" panose="02020603050405020304" pitchFamily="18" charset="0"/>
                      </a:endParaRPr>
                    </a:p>
                  </a:txBody>
                  <a:tcPr/>
                </a:tc>
                <a:tc>
                  <a:txBody>
                    <a:bodyPr/>
                    <a:lstStyle/>
                    <a:p>
                      <a:r>
                        <a:rPr lang="en-US" sz="1800" b="1" dirty="0" err="1" smtClean="0">
                          <a:latin typeface="Times New Roman" panose="02020603050405020304" pitchFamily="18" charset="0"/>
                          <a:cs typeface="Times New Roman" panose="02020603050405020304" pitchFamily="18" charset="0"/>
                        </a:rPr>
                        <a:t>Phần</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mềm</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quản</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lý</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bãi</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đỗ</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xe</a:t>
                      </a:r>
                      <a:endParaRPr lang="vi-VN" sz="1800" b="1" dirty="0">
                        <a:latin typeface="Times New Roman" panose="02020603050405020304" pitchFamily="18" charset="0"/>
                        <a:cs typeface="Times New Roman" panose="02020603050405020304" pitchFamily="18" charset="0"/>
                      </a:endParaRPr>
                    </a:p>
                  </a:txBody>
                  <a:tcPr/>
                </a:tc>
                <a:tc>
                  <a:txBody>
                    <a:bodyPr/>
                    <a:lstStyle/>
                    <a:p>
                      <a:pPr algn="ct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endParaRPr lang="vi-VN" sz="18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endParaRPr lang="vi-VN" sz="1800" dirty="0" smtClean="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mj-lt"/>
                        <a:cs typeface="Times New Roman" panose="02020603050405020304" pitchFamily="18" charset="0"/>
                      </a:endParaRPr>
                    </a:p>
                  </a:txBody>
                  <a:tcPr/>
                </a:tc>
                <a:tc>
                  <a:txBody>
                    <a:bodyPr/>
                    <a:lstStyle/>
                    <a:p>
                      <a:pPr marL="0" lvl="1" indent="0"/>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Phân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quyền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người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dùng</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với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3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cấp</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đô</a:t>
                      </a:r>
                      <a:endParaRPr lang="vi-VN"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a:t>
                      </a:r>
                      <a:endParaRPr lang="vi-VN" sz="18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r>
              <a:tr h="371634">
                <a:tc>
                  <a:txBody>
                    <a:bodyPr/>
                    <a:lstStyle/>
                    <a:p>
                      <a:endParaRPr lang="vi-VN" sz="1800">
                        <a:latin typeface="Times New Roman" panose="02020603050405020304" pitchFamily="18" charset="0"/>
                        <a:cs typeface="Times New Roman" panose="02020603050405020304" pitchFamily="18" charset="0"/>
                      </a:endParaRPr>
                    </a:p>
                  </a:txBody>
                  <a:tcPr/>
                </a:tc>
                <a:tc>
                  <a:txBody>
                    <a:bodyPr/>
                    <a:lstStyle/>
                    <a:p>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Nhận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dạng</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thẻ</a:t>
                      </a:r>
                      <a:endParaRPr lang="vi-VN"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Chụp</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hình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biển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số</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phân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tích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biển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số</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thành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dạng</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text, so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sánh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khi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xe</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ra.</a:t>
                      </a:r>
                      <a:endParaRPr lang="vi-VN"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Chụp</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hình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ảnh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lái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xe</a:t>
                      </a:r>
                      <a:endParaRPr lang="vi-VN"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Tạo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sửa</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xóa</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tìm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kiếm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phân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loại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khách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hàng</a:t>
                      </a:r>
                      <a:endParaRPr lang="vi-VN"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Tìm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kiếm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theo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biển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số</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xe</a:t>
                      </a:r>
                      <a:endParaRPr lang="vi-VN"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Tìm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kiếm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theo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khoảng</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thời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gian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vào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ra</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và</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hiện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thị</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hình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ảnh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thực</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của</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xe</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vi-VN" sz="1600"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en-US"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pPr marL="0" marR="0" lvl="1" indent="0" algn="l" defTabSz="685805"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Tìm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kiếm</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theo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mã</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số</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thẻ</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vi-VN" sz="16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a:latin typeface="Times New Roman" panose="02020603050405020304" pitchFamily="18" charset="0"/>
                        <a:cs typeface="Times New Roman" panose="02020603050405020304" pitchFamily="18" charset="0"/>
                      </a:endParaRPr>
                    </a:p>
                  </a:txBody>
                  <a:tcPr/>
                </a:tc>
                <a:tc>
                  <a:txBody>
                    <a:bodyPr/>
                    <a:lstStyle/>
                    <a:p>
                      <a:pPr marL="0" marR="0" lvl="1" indent="0" algn="l" defTabSz="685805"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Báo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cáo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vào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ra</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theo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ngày</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tháng</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theo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mỗi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khoảng</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thời</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gian</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bất</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kỳ</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a:t>
                      </a: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a:latin typeface="Times New Roman" panose="02020603050405020304" pitchFamily="18" charset="0"/>
                        <a:cs typeface="Times New Roman" panose="02020603050405020304" pitchFamily="18" charset="0"/>
                      </a:endParaRPr>
                    </a:p>
                  </a:txBody>
                  <a:tcPr/>
                </a:tc>
                <a:tc>
                  <a:txBody>
                    <a:bodyPr/>
                    <a:lstStyle/>
                    <a:p>
                      <a:pPr marL="0" marR="0" lvl="1" indent="0" algn="l" defTabSz="685805" rtl="0" eaLnBrk="1" fontAlgn="auto" latinLnBrk="0" hangingPunct="1">
                        <a:lnSpc>
                          <a:spcPct val="100000"/>
                        </a:lnSpc>
                        <a:spcBef>
                          <a:spcPts val="0"/>
                        </a:spcBef>
                        <a:spcAft>
                          <a:spcPts val="0"/>
                        </a:spcAft>
                        <a:buClrTx/>
                        <a:buSzTx/>
                        <a:buFontTx/>
                        <a:buNone/>
                        <a:tabLst/>
                        <a:defRPr/>
                      </a:pP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Báo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cáo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theo</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nhu</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cầu</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khách</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 </a:t>
                      </a:r>
                      <a:r>
                        <a:rPr lang="en-US" sz="1600" kern="1200" baseline="0" dirty="0" err="1" smtClean="0">
                          <a:solidFill>
                            <a:schemeClr val="dk1"/>
                          </a:solidFill>
                          <a:latin typeface="Times New Roman" panose="02020603050405020304" pitchFamily="18" charset="0"/>
                          <a:ea typeface="+mn-ea"/>
                          <a:cs typeface="Times New Roman" panose="02020603050405020304" pitchFamily="18" charset="0"/>
                        </a:rPr>
                        <a:t>hàng</a:t>
                      </a:r>
                      <a:r>
                        <a:rPr lang="en-US" sz="1600" kern="1200" baseline="0" dirty="0" smtClean="0">
                          <a:solidFill>
                            <a:schemeClr val="dk1"/>
                          </a:solidFill>
                          <a:latin typeface="Times New Roman" panose="02020603050405020304" pitchFamily="18" charset="0"/>
                          <a:ea typeface="+mn-ea"/>
                          <a:cs typeface="Times New Roman" panose="02020603050405020304" pitchFamily="18" charset="0"/>
                        </a:rPr>
                        <a:t>.</a:t>
                      </a:r>
                      <a:endParaRPr lang="vi-VN" sz="1600" kern="1200" baseline="0" dirty="0" smtClean="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a:t>
                      </a:r>
                      <a:endParaRPr lang="vi-VN" sz="18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a:t>
                      </a:r>
                      <a:endParaRPr lang="vi-VN" sz="18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a:latin typeface="Times New Roman" panose="02020603050405020304" pitchFamily="18" charset="0"/>
                        <a:cs typeface="Times New Roman" panose="02020603050405020304" pitchFamily="18" charset="0"/>
                      </a:endParaRPr>
                    </a:p>
                  </a:txBody>
                  <a:tcPr/>
                </a:tc>
                <a:tc>
                  <a:txBody>
                    <a:bodyPr/>
                    <a:lstStyle/>
                    <a:p>
                      <a:r>
                        <a:rPr lang="en-US" sz="1600" dirty="0" err="1" smtClean="0">
                          <a:latin typeface="Times New Roman" panose="02020603050405020304" pitchFamily="18" charset="0"/>
                          <a:cs typeface="Times New Roman" panose="02020603050405020304" pitchFamily="18" charset="0"/>
                        </a:rPr>
                        <a:t>Đưa</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ra</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cảnh</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báo</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khi</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thẻ</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nhận</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dạng</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xe</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không</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hợp</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lệ</a:t>
                      </a:r>
                      <a:endParaRPr lang="vi-VN"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a:t>
                      </a:r>
                      <a:endParaRPr lang="vi-VN" sz="1800" dirty="0" smtClean="0">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426390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738" y="0"/>
            <a:ext cx="10972800" cy="539750"/>
          </a:xfrm>
        </p:spPr>
        <p:txBody>
          <a:bodyPr>
            <a:normAutofit/>
          </a:bodyPr>
          <a:lstStyle/>
          <a:p>
            <a:r>
              <a:rPr lang="en-US" sz="2400" dirty="0" smtClean="0"/>
              <a:t>VII. </a:t>
            </a:r>
            <a:r>
              <a:rPr lang="vi-VN" sz="2400" dirty="0" smtClean="0"/>
              <a:t>Các gói sản phẩm Carparking</a:t>
            </a:r>
            <a:endParaRPr lang="vi-VN"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120459"/>
              </p:ext>
            </p:extLst>
          </p:nvPr>
        </p:nvGraphicFramePr>
        <p:xfrm>
          <a:off x="552448" y="425450"/>
          <a:ext cx="10987090" cy="5002374"/>
        </p:xfrm>
        <a:graphic>
          <a:graphicData uri="http://schemas.openxmlformats.org/drawingml/2006/table">
            <a:tbl>
              <a:tblPr firstRow="1" bandRow="1">
                <a:tableStyleId>{5C22544A-7EE6-4342-B048-85BDC9FD1C3A}</a:tableStyleId>
              </a:tblPr>
              <a:tblGrid>
                <a:gridCol w="342900"/>
                <a:gridCol w="6289438"/>
                <a:gridCol w="1414364"/>
                <a:gridCol w="1414364"/>
                <a:gridCol w="1526024"/>
              </a:tblGrid>
              <a:tr h="371634">
                <a:tc rowSpan="2">
                  <a:txBody>
                    <a:bodyPr/>
                    <a:lstStyle/>
                    <a:p>
                      <a:r>
                        <a:rPr lang="en-US" sz="1800" dirty="0" smtClean="0">
                          <a:latin typeface="Times New Roman" panose="02020603050405020304" pitchFamily="18" charset="0"/>
                          <a:cs typeface="Times New Roman" panose="02020603050405020304" pitchFamily="18" charset="0"/>
                        </a:rPr>
                        <a:t>STT</a:t>
                      </a:r>
                      <a:endParaRPr lang="vi-VN" sz="1800" dirty="0">
                        <a:latin typeface="Times New Roman" panose="02020603050405020304" pitchFamily="18" charset="0"/>
                        <a:cs typeface="Times New Roman" panose="02020603050405020304" pitchFamily="18" charset="0"/>
                      </a:endParaRPr>
                    </a:p>
                  </a:txBody>
                  <a:tcPr>
                    <a:solidFill>
                      <a:srgbClr val="0070C0"/>
                    </a:solidFill>
                  </a:tcPr>
                </a:tc>
                <a:tc rowSpan="2">
                  <a:txBody>
                    <a:bodyPr/>
                    <a:lstStyle/>
                    <a:p>
                      <a:pPr algn="ctr"/>
                      <a:r>
                        <a:rPr lang="en-US" sz="1800" dirty="0" err="1" smtClean="0">
                          <a:latin typeface="Times New Roman" panose="02020603050405020304" pitchFamily="18" charset="0"/>
                          <a:cs typeface="Times New Roman" panose="02020603050405020304" pitchFamily="18" charset="0"/>
                        </a:rPr>
                        <a:t>Mô</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tả</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chức</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năng</a:t>
                      </a:r>
                      <a:endParaRPr lang="vi-VN" sz="1800" dirty="0">
                        <a:latin typeface="Times New Roman" panose="02020603050405020304" pitchFamily="18" charset="0"/>
                        <a:cs typeface="Times New Roman" panose="02020603050405020304" pitchFamily="18" charset="0"/>
                      </a:endParaRPr>
                    </a:p>
                  </a:txBody>
                  <a:tcPr>
                    <a:solidFill>
                      <a:srgbClr val="0070C0"/>
                    </a:solidFill>
                  </a:tcPr>
                </a:tc>
                <a:tc gridSpan="3">
                  <a:txBody>
                    <a:bodyPr/>
                    <a:lstStyle/>
                    <a:p>
                      <a:pPr algn="ctr"/>
                      <a:r>
                        <a:rPr lang="en-US" sz="1800" dirty="0" err="1" smtClean="0">
                          <a:latin typeface="Times New Roman" panose="02020603050405020304" pitchFamily="18" charset="0"/>
                          <a:cs typeface="Times New Roman" panose="02020603050405020304" pitchFamily="18" charset="0"/>
                        </a:rPr>
                        <a:t>Gói</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sản</a:t>
                      </a:r>
                      <a:r>
                        <a:rPr lang="en-US" sz="1800" baseline="0" dirty="0" smtClean="0">
                          <a:latin typeface="Times New Roman" panose="02020603050405020304" pitchFamily="18" charset="0"/>
                          <a:cs typeface="Times New Roman" panose="02020603050405020304" pitchFamily="18" charset="0"/>
                        </a:rPr>
                        <a:t> </a:t>
                      </a:r>
                      <a:r>
                        <a:rPr lang="en-US" sz="1800" baseline="0" dirty="0" err="1" smtClean="0">
                          <a:latin typeface="Times New Roman" panose="02020603050405020304" pitchFamily="18" charset="0"/>
                          <a:cs typeface="Times New Roman" panose="02020603050405020304" pitchFamily="18" charset="0"/>
                        </a:rPr>
                        <a:t>phẩm</a:t>
                      </a:r>
                      <a:r>
                        <a:rPr lang="en-US" sz="1800" baseline="0" dirty="0" smtClean="0">
                          <a:latin typeface="Times New Roman" panose="02020603050405020304" pitchFamily="18" charset="0"/>
                          <a:cs typeface="Times New Roman" panose="02020603050405020304" pitchFamily="18" charset="0"/>
                        </a:rPr>
                        <a:t> </a:t>
                      </a:r>
                      <a:endParaRPr lang="vi-VN" sz="1800" dirty="0">
                        <a:latin typeface="Times New Roman" panose="02020603050405020304" pitchFamily="18" charset="0"/>
                        <a:cs typeface="Times New Roman" panose="02020603050405020304" pitchFamily="18" charset="0"/>
                      </a:endParaRPr>
                    </a:p>
                  </a:txBody>
                  <a:tcPr anchor="ctr">
                    <a:solidFill>
                      <a:srgbClr val="0070C0"/>
                    </a:solidFill>
                  </a:tcPr>
                </a:tc>
                <a:tc hMerge="1">
                  <a:txBody>
                    <a:bodyPr/>
                    <a:lstStyle/>
                    <a:p>
                      <a:pPr algn="ctr"/>
                      <a:endParaRPr lang="vi-VN" dirty="0"/>
                    </a:p>
                  </a:txBody>
                  <a:tcPr>
                    <a:solidFill>
                      <a:srgbClr val="0070C0"/>
                    </a:solidFill>
                  </a:tcPr>
                </a:tc>
                <a:tc hMerge="1">
                  <a:txBody>
                    <a:bodyPr/>
                    <a:lstStyle/>
                    <a:p>
                      <a:endParaRPr lang="vi-VN" dirty="0"/>
                    </a:p>
                  </a:txBody>
                  <a:tcPr>
                    <a:solidFill>
                      <a:srgbClr val="0070C0"/>
                    </a:solidFill>
                  </a:tcPr>
                </a:tc>
              </a:tr>
              <a:tr h="371634">
                <a:tc vMerge="1">
                  <a:txBody>
                    <a:bodyPr/>
                    <a:lstStyle/>
                    <a:p>
                      <a:endParaRPr lang="vi-VN" dirty="0"/>
                    </a:p>
                  </a:txBody>
                  <a:tcPr>
                    <a:solidFill>
                      <a:srgbClr val="0070C0"/>
                    </a:solidFill>
                  </a:tcPr>
                </a:tc>
                <a:tc vMerge="1">
                  <a:txBody>
                    <a:bodyPr/>
                    <a:lstStyle/>
                    <a:p>
                      <a:endParaRPr lang="vi-VN" dirty="0"/>
                    </a:p>
                  </a:txBody>
                  <a:tcPr>
                    <a:solidFill>
                      <a:srgbClr val="0070C0"/>
                    </a:solidFill>
                  </a:tcPr>
                </a:tc>
                <a:tc>
                  <a:txBody>
                    <a:bodyPr/>
                    <a:lstStyle/>
                    <a:p>
                      <a:pPr algn="ctr"/>
                      <a:r>
                        <a:rPr lang="vi-VN" sz="1800" dirty="0" smtClean="0">
                          <a:solidFill>
                            <a:schemeClr val="bg1"/>
                          </a:solidFill>
                          <a:latin typeface="Times New Roman" panose="02020603050405020304" pitchFamily="18" charset="0"/>
                          <a:cs typeface="Times New Roman" panose="02020603050405020304" pitchFamily="18" charset="0"/>
                        </a:rPr>
                        <a:t>Nhỏ</a:t>
                      </a:r>
                      <a:endParaRPr lang="vi-VN" sz="1800" dirty="0">
                        <a:solidFill>
                          <a:schemeClr val="bg1"/>
                        </a:solidFill>
                        <a:latin typeface="Times New Roman" panose="02020603050405020304" pitchFamily="18" charset="0"/>
                        <a:cs typeface="Times New Roman" panose="02020603050405020304" pitchFamily="18" charset="0"/>
                      </a:endParaRPr>
                    </a:p>
                  </a:txBody>
                  <a:tcPr anchor="ctr">
                    <a:solidFill>
                      <a:srgbClr val="0070C0"/>
                    </a:solidFill>
                  </a:tcPr>
                </a:tc>
                <a:tc>
                  <a:txBody>
                    <a:bodyPr/>
                    <a:lstStyle/>
                    <a:p>
                      <a:pPr algn="ctr"/>
                      <a:r>
                        <a:rPr lang="vi-VN" sz="1800" dirty="0" smtClean="0">
                          <a:solidFill>
                            <a:schemeClr val="bg1"/>
                          </a:solidFill>
                          <a:latin typeface="Times New Roman" panose="02020603050405020304" pitchFamily="18" charset="0"/>
                          <a:cs typeface="Times New Roman" panose="02020603050405020304" pitchFamily="18" charset="0"/>
                        </a:rPr>
                        <a:t>Trung</a:t>
                      </a:r>
                      <a:endParaRPr lang="en-US" sz="1800" baseline="0" dirty="0" smtClean="0">
                        <a:solidFill>
                          <a:schemeClr val="bg1"/>
                        </a:solidFill>
                        <a:latin typeface="Times New Roman" panose="02020603050405020304" pitchFamily="18" charset="0"/>
                        <a:cs typeface="Times New Roman" panose="02020603050405020304" pitchFamily="18" charset="0"/>
                      </a:endParaRPr>
                    </a:p>
                  </a:txBody>
                  <a:tcPr anchor="ctr">
                    <a:solidFill>
                      <a:srgbClr val="0070C0"/>
                    </a:solidFill>
                  </a:tcPr>
                </a:tc>
                <a:tc>
                  <a:txBody>
                    <a:bodyPr/>
                    <a:lstStyle/>
                    <a:p>
                      <a:pPr algn="ctr"/>
                      <a:r>
                        <a:rPr lang="vi-VN" sz="1800" dirty="0" smtClean="0">
                          <a:solidFill>
                            <a:schemeClr val="bg1"/>
                          </a:solidFill>
                          <a:latin typeface="Times New Roman" panose="02020603050405020304" pitchFamily="18" charset="0"/>
                          <a:cs typeface="Times New Roman" panose="02020603050405020304" pitchFamily="18" charset="0"/>
                        </a:rPr>
                        <a:t>Lớn</a:t>
                      </a:r>
                      <a:endParaRPr lang="vi-VN" sz="1800" dirty="0">
                        <a:solidFill>
                          <a:schemeClr val="bg1"/>
                        </a:solidFill>
                        <a:latin typeface="Times New Roman" panose="02020603050405020304" pitchFamily="18" charset="0"/>
                        <a:cs typeface="Times New Roman" panose="02020603050405020304" pitchFamily="18" charset="0"/>
                      </a:endParaRPr>
                    </a:p>
                  </a:txBody>
                  <a:tcPr anchor="ctr">
                    <a:solidFill>
                      <a:srgbClr val="0070C0"/>
                    </a:solidFill>
                  </a:tcP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dirty="0" err="1" smtClean="0">
                          <a:latin typeface="Times New Roman" panose="02020603050405020304" pitchFamily="18" charset="0"/>
                          <a:cs typeface="Times New Roman" panose="02020603050405020304" pitchFamily="18" charset="0"/>
                        </a:rPr>
                        <a:t>Tích</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hợp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Hệ</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thống</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thu</a:t>
                      </a:r>
                      <a:r>
                        <a:rPr lang="en-US" sz="1600" baseline="0" smtClean="0">
                          <a:latin typeface="Times New Roman" panose="02020603050405020304" pitchFamily="18" charset="0"/>
                          <a:cs typeface="Times New Roman" panose="02020603050405020304" pitchFamily="18" charset="0"/>
                        </a:rPr>
                        <a:t>  phí</a:t>
                      </a:r>
                      <a:r>
                        <a:rPr lang="en-US" sz="1600" baseline="0" dirty="0" smtClean="0">
                          <a:latin typeface="Times New Roman" panose="02020603050405020304" pitchFamily="18" charset="0"/>
                          <a:cs typeface="Times New Roman" panose="02020603050405020304" pitchFamily="18" charset="0"/>
                        </a:rPr>
                        <a:t> </a:t>
                      </a:r>
                      <a:endParaRPr lang="vi-VN" sz="1600" dirty="0">
                        <a:latin typeface="Times New Roman" panose="02020603050405020304" pitchFamily="18" charset="0"/>
                        <a:cs typeface="Times New Roman" panose="02020603050405020304" pitchFamily="18" charset="0"/>
                      </a:endParaRPr>
                    </a:p>
                  </a:txBody>
                  <a:tcP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dirty="0" err="1" smtClean="0">
                          <a:latin typeface="Times New Roman" panose="02020603050405020304" pitchFamily="18" charset="0"/>
                          <a:cs typeface="Times New Roman" panose="02020603050405020304" pitchFamily="18" charset="0"/>
                        </a:rPr>
                        <a:t>Tích</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hợp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Hệ</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thống</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chấm</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công</a:t>
                      </a:r>
                      <a:r>
                        <a:rPr lang="en-US" sz="1600" baseline="0" dirty="0" smtClean="0">
                          <a:latin typeface="Times New Roman" panose="02020603050405020304" pitchFamily="18" charset="0"/>
                          <a:cs typeface="Times New Roman" panose="02020603050405020304" pitchFamily="18" charset="0"/>
                        </a:rPr>
                        <a:t> </a:t>
                      </a:r>
                      <a:endParaRPr lang="vi-VN" sz="1600" dirty="0">
                        <a:latin typeface="Times New Roman" panose="02020603050405020304" pitchFamily="18" charset="0"/>
                        <a:cs typeface="Times New Roman" panose="02020603050405020304" pitchFamily="18" charset="0"/>
                      </a:endParaRPr>
                    </a:p>
                  </a:txBody>
                  <a:tcP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a:latin typeface="Times New Roman" panose="02020603050405020304" pitchFamily="18" charset="0"/>
                        <a:cs typeface="Times New Roman" panose="02020603050405020304" pitchFamily="18" charset="0"/>
                      </a:endParaRPr>
                    </a:p>
                  </a:txBody>
                  <a:tcPr/>
                </a:tc>
                <a:tc>
                  <a:txBody>
                    <a:bodyPr/>
                    <a:lstStyle/>
                    <a:p>
                      <a:r>
                        <a:rPr lang="en-US" sz="1600" dirty="0" err="1" smtClean="0">
                          <a:latin typeface="Times New Roman" panose="02020603050405020304" pitchFamily="18" charset="0"/>
                          <a:cs typeface="Times New Roman" panose="02020603050405020304" pitchFamily="18" charset="0"/>
                        </a:rPr>
                        <a:t>Tích</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hợp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Hệ</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thống</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báo</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cháy</a:t>
                      </a:r>
                      <a:r>
                        <a:rPr lang="en-US" sz="1600" baseline="0" dirty="0" smtClean="0">
                          <a:latin typeface="Times New Roman" panose="02020603050405020304" pitchFamily="18" charset="0"/>
                          <a:cs typeface="Times New Roman" panose="02020603050405020304" pitchFamily="18" charset="0"/>
                        </a:rPr>
                        <a:t> </a:t>
                      </a:r>
                      <a:endParaRPr lang="vi-VN"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r>
                        <a:rPr lang="en-US" sz="1800" dirty="0" smtClean="0">
                          <a:latin typeface="Times New Roman" panose="02020603050405020304" pitchFamily="18" charset="0"/>
                          <a:cs typeface="Times New Roman" panose="02020603050405020304" pitchFamily="18" charset="0"/>
                        </a:rPr>
                        <a:t>II</a:t>
                      </a:r>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800" b="1" dirty="0" err="1" smtClean="0">
                          <a:latin typeface="Times New Roman" panose="02020603050405020304" pitchFamily="18" charset="0"/>
                          <a:cs typeface="Times New Roman" panose="02020603050405020304" pitchFamily="18" charset="0"/>
                        </a:rPr>
                        <a:t>Khối</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kiểm</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soát</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tại</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vị</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trí</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xe</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ra</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vào</a:t>
                      </a:r>
                      <a:endParaRPr lang="vi-VN" sz="1800" b="1" dirty="0">
                        <a:latin typeface="Times New Roman" panose="02020603050405020304" pitchFamily="18" charset="0"/>
                        <a:cs typeface="Times New Roman" panose="02020603050405020304" pitchFamily="18" charset="0"/>
                      </a:endParaRPr>
                    </a:p>
                  </a:txBody>
                  <a:tcPr/>
                </a:tc>
                <a:tc>
                  <a:txBody>
                    <a:bodyPr/>
                    <a:lstStyle/>
                    <a:p>
                      <a:pPr algn="ct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endParaRPr lang="vi-VN" sz="18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endParaRPr lang="vi-VN" sz="1800" dirty="0" smtClean="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vi-VN" sz="1600" dirty="0" smtClean="0">
                          <a:latin typeface="Times New Roman" panose="02020603050405020304" pitchFamily="18" charset="0"/>
                          <a:cs typeface="Times New Roman" panose="02020603050405020304" pitchFamily="18" charset="0"/>
                        </a:rPr>
                        <a:t>Chụp</a:t>
                      </a:r>
                      <a:r>
                        <a:rPr lang="vi-VN" sz="1600" baseline="0" dirty="0" smtClean="0">
                          <a:latin typeface="Times New Roman" panose="02020603050405020304" pitchFamily="18" charset="0"/>
                          <a:cs typeface="Times New Roman" panose="02020603050405020304" pitchFamily="18" charset="0"/>
                        </a:rPr>
                        <a:t> biển số </a:t>
                      </a:r>
                      <a:endParaRPr lang="vi-VN"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smtClean="0">
                          <a:latin typeface="Times New Roman" panose="02020603050405020304" pitchFamily="18" charset="0"/>
                          <a:cs typeface="Times New Roman" panose="02020603050405020304" pitchFamily="18" charset="0"/>
                        </a:rPr>
                        <a:t>√</a:t>
                      </a:r>
                      <a:endParaRPr lang="vi-VN" sz="1800" dirty="0" smtClean="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a:latin typeface="Times New Roman" panose="02020603050405020304" pitchFamily="18" charset="0"/>
                        <a:cs typeface="Times New Roman" panose="02020603050405020304" pitchFamily="18" charset="0"/>
                      </a:endParaRPr>
                    </a:p>
                  </a:txBody>
                  <a:tcPr/>
                </a:tc>
                <a:tc>
                  <a:txBody>
                    <a:bodyPr/>
                    <a:lstStyle/>
                    <a:p>
                      <a:r>
                        <a:rPr lang="en-US" sz="1600" smtClean="0">
                          <a:latin typeface="Times New Roman" panose="02020603050405020304" pitchFamily="18" charset="0"/>
                          <a:cs typeface="Times New Roman" panose="02020603050405020304" pitchFamily="18" charset="0"/>
                        </a:rPr>
                        <a:t>Đầu</a:t>
                      </a:r>
                      <a:r>
                        <a:rPr lang="en-US" sz="1600" baseline="0" smtClean="0">
                          <a:latin typeface="Times New Roman" panose="02020603050405020304" pitchFamily="18" charset="0"/>
                          <a:cs typeface="Times New Roman" panose="02020603050405020304" pitchFamily="18" charset="0"/>
                        </a:rPr>
                        <a:t> đọc thẻ khoảng cách gần </a:t>
                      </a:r>
                      <a:endParaRPr lang="vi-VN"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smtClean="0">
                          <a:latin typeface="Times New Roman" panose="02020603050405020304" pitchFamily="18" charset="0"/>
                          <a:cs typeface="Times New Roman" panose="02020603050405020304" pitchFamily="18" charset="0"/>
                        </a:rPr>
                        <a:t>√</a:t>
                      </a:r>
                      <a:endParaRPr lang="vi-VN" sz="18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dirty="0" err="1" smtClean="0">
                          <a:latin typeface="Times New Roman" panose="02020603050405020304" pitchFamily="18" charset="0"/>
                          <a:cs typeface="Times New Roman" panose="02020603050405020304" pitchFamily="18" charset="0"/>
                        </a:rPr>
                        <a:t>Đầu</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đọc</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thẻ</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khoảng</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cách</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xa</a:t>
                      </a:r>
                      <a:endParaRPr lang="vi-VN" sz="1600" dirty="0">
                        <a:latin typeface="Times New Roman" panose="02020603050405020304" pitchFamily="18" charset="0"/>
                        <a:cs typeface="Times New Roman" panose="02020603050405020304" pitchFamily="18" charset="0"/>
                      </a:endParaRPr>
                    </a:p>
                  </a:txBody>
                  <a:tcPr/>
                </a:tc>
                <a:tc>
                  <a:txBody>
                    <a:bodyPr/>
                    <a:lstStyle/>
                    <a:p>
                      <a:pPr algn="ctr"/>
                      <a:r>
                        <a:rPr lang="vi-VN" sz="180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smtClean="0">
                          <a:latin typeface="Times New Roman" panose="02020603050405020304" pitchFamily="18" charset="0"/>
                          <a:cs typeface="Times New Roman" panose="02020603050405020304" pitchFamily="18" charset="0"/>
                        </a:rPr>
                        <a:t>Camera chụp</a:t>
                      </a:r>
                      <a:r>
                        <a:rPr lang="en-US" sz="1600" baseline="0" smtClean="0">
                          <a:latin typeface="Times New Roman" panose="02020603050405020304" pitchFamily="18" charset="0"/>
                          <a:cs typeface="Times New Roman" panose="02020603050405020304" pitchFamily="18" charset="0"/>
                        </a:rPr>
                        <a:t> biển số </a:t>
                      </a:r>
                      <a:endParaRPr lang="vi-VN" sz="1600" dirty="0">
                        <a:latin typeface="Times New Roman" panose="02020603050405020304" pitchFamily="18" charset="0"/>
                        <a:cs typeface="Times New Roman" panose="02020603050405020304" pitchFamily="18" charset="0"/>
                      </a:endParaRPr>
                    </a:p>
                  </a:txBody>
                  <a:tcPr/>
                </a:tc>
                <a:tc>
                  <a:txBody>
                    <a:bodyPr/>
                    <a:lstStyle/>
                    <a:p>
                      <a:pPr algn="ctr"/>
                      <a:r>
                        <a:rPr lang="en-US" sz="180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dirty="0">
                        <a:latin typeface="Times New Roman" panose="02020603050405020304" pitchFamily="18" charset="0"/>
                        <a:cs typeface="Times New Roman" panose="02020603050405020304" pitchFamily="18" charset="0"/>
                      </a:endParaRPr>
                    </a:p>
                  </a:txBody>
                  <a:tcPr/>
                </a:tc>
                <a:tc>
                  <a:txBody>
                    <a:bodyPr/>
                    <a:lstStyle/>
                    <a:p>
                      <a:r>
                        <a:rPr lang="en-US" sz="1600" dirty="0" smtClean="0">
                          <a:latin typeface="Times New Roman" panose="02020603050405020304" pitchFamily="18" charset="0"/>
                          <a:cs typeface="Times New Roman" panose="02020603050405020304" pitchFamily="18" charset="0"/>
                        </a:rPr>
                        <a:t>Camera </a:t>
                      </a:r>
                      <a:r>
                        <a:rPr lang="en-US" sz="1600" dirty="0" err="1" smtClean="0">
                          <a:latin typeface="Times New Roman" panose="02020603050405020304" pitchFamily="18" charset="0"/>
                          <a:cs typeface="Times New Roman" panose="02020603050405020304" pitchFamily="18" charset="0"/>
                        </a:rPr>
                        <a:t>chụp</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mặt</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người</a:t>
                      </a:r>
                      <a:r>
                        <a:rPr lang="en-US" sz="1600" baseline="0" dirty="0" smtClean="0">
                          <a:latin typeface="Times New Roman" panose="02020603050405020304" pitchFamily="18" charset="0"/>
                          <a:cs typeface="Times New Roman" panose="02020603050405020304" pitchFamily="18" charset="0"/>
                        </a:rPr>
                        <a:t> </a:t>
                      </a:r>
                      <a:endParaRPr lang="vi-VN" sz="1600" dirty="0">
                        <a:latin typeface="Times New Roman" panose="02020603050405020304" pitchFamily="18" charset="0"/>
                        <a:cs typeface="Times New Roman" panose="02020603050405020304" pitchFamily="18" charset="0"/>
                      </a:endParaRPr>
                    </a:p>
                  </a:txBody>
                  <a:tcPr/>
                </a:tc>
                <a:tc>
                  <a:txBody>
                    <a:bodyPr/>
                    <a:lstStyle/>
                    <a:p>
                      <a:pPr algn="ctr"/>
                      <a:r>
                        <a:rPr lang="en-US" sz="180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pPr marL="0" algn="l" defTabSz="685805" rtl="0" eaLnBrk="1" latinLnBrk="0" hangingPunct="1"/>
                      <a:endParaRPr lang="vi-VN" sz="11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685805" rtl="0" eaLnBrk="1" latinLnBrk="0" hangingPunct="1"/>
                      <a:r>
                        <a:rPr lang="vi-VN" sz="1600" kern="1200" dirty="0" smtClean="0">
                          <a:solidFill>
                            <a:schemeClr val="dk1"/>
                          </a:solidFill>
                          <a:latin typeface="Times New Roman" panose="02020603050405020304" pitchFamily="18" charset="0"/>
                          <a:ea typeface="+mn-ea"/>
                          <a:cs typeface="Times New Roman" panose="02020603050405020304" pitchFamily="18" charset="0"/>
                        </a:rPr>
                        <a:t>Barrier</a:t>
                      </a:r>
                      <a:endParaRPr lang="vi-VN" sz="16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algn="ctr"/>
                      <a:r>
                        <a:rPr lang="vi-VN" sz="180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r h="371634">
                <a:tc>
                  <a:txBody>
                    <a:bodyPr/>
                    <a:lstStyle/>
                    <a:p>
                      <a:endParaRPr lang="vi-VN" sz="1800" b="1" dirty="0">
                        <a:latin typeface="Times New Roman" panose="02020603050405020304" pitchFamily="18" charset="0"/>
                        <a:cs typeface="Times New Roman" panose="02020603050405020304" pitchFamily="18" charset="0"/>
                      </a:endParaRPr>
                    </a:p>
                  </a:txBody>
                  <a:tcPr/>
                </a:tc>
                <a:tc>
                  <a:txBody>
                    <a:bodyPr/>
                    <a:lstStyle/>
                    <a:p>
                      <a:pPr marL="0" algn="l" defTabSz="685805" rtl="0" eaLnBrk="1" latinLnBrk="0" hangingPunct="1"/>
                      <a:r>
                        <a:rPr lang="vi-VN" sz="1600" kern="1200" dirty="0" smtClean="0">
                          <a:solidFill>
                            <a:schemeClr val="dk1"/>
                          </a:solidFill>
                          <a:latin typeface="Times New Roman" panose="02020603050405020304" pitchFamily="18" charset="0"/>
                          <a:ea typeface="+mn-ea"/>
                          <a:cs typeface="Times New Roman" panose="02020603050405020304" pitchFamily="18" charset="0"/>
                        </a:rPr>
                        <a:t>Các hệ thống kiểm soát đặc biệt (wingsec,bollards,...)</a:t>
                      </a:r>
                      <a:endParaRPr lang="vi-VN" sz="1600" kern="120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marL="0" marR="0" indent="0" algn="ctr" defTabSz="685805" rtl="0" eaLnBrk="1" fontAlgn="auto" latinLnBrk="0" hangingPunct="1">
                        <a:lnSpc>
                          <a:spcPct val="100000"/>
                        </a:lnSpc>
                        <a:spcBef>
                          <a:spcPts val="0"/>
                        </a:spcBef>
                        <a:spcAft>
                          <a:spcPts val="0"/>
                        </a:spcAft>
                        <a:buClrTx/>
                        <a:buSzTx/>
                        <a:buFontTx/>
                        <a:buNone/>
                        <a:tabLst/>
                        <a:defRPr/>
                      </a:pPr>
                      <a:r>
                        <a:rPr lang="vi-VN" sz="180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vi-VN" sz="1800" dirty="0" smtClean="0">
                          <a:latin typeface="Times New Roman" panose="02020603050405020304" pitchFamily="18" charset="0"/>
                          <a:cs typeface="Times New Roman" panose="02020603050405020304" pitchFamily="18" charset="0"/>
                        </a:rPr>
                        <a:t>√</a:t>
                      </a:r>
                      <a:endParaRPr lang="vi-VN" sz="1800" dirty="0">
                        <a:latin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318875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6841" y="3201988"/>
            <a:ext cx="3174171" cy="1470025"/>
          </a:xfrm>
        </p:spPr>
        <p:txBody>
          <a:bodyPr/>
          <a:lstStyle/>
          <a:p>
            <a:pPr algn="r"/>
            <a:r>
              <a:rPr lang="vi-VN" sz="4000" b="1" dirty="0" smtClean="0">
                <a:solidFill>
                  <a:schemeClr val="bg1"/>
                </a:solidFill>
              </a:rPr>
              <a:t>THANKS</a:t>
            </a:r>
            <a:r>
              <a:rPr lang="en-US" sz="4000" b="1" dirty="0" smtClean="0">
                <a:solidFill>
                  <a:schemeClr val="bg1"/>
                </a:solidFill>
              </a:rPr>
              <a:t>!</a:t>
            </a:r>
            <a:endParaRPr lang="vi-VN" sz="4000" b="1" dirty="0">
              <a:solidFill>
                <a:schemeClr val="bg1"/>
              </a:solidFill>
            </a:endParaRPr>
          </a:p>
        </p:txBody>
      </p:sp>
    </p:spTree>
    <p:extLst>
      <p:ext uri="{BB962C8B-B14F-4D97-AF65-F5344CB8AC3E}">
        <p14:creationId xmlns:p14="http://schemas.microsoft.com/office/powerpoint/2010/main" val="3173583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60351"/>
            <a:ext cx="10972800" cy="2225676"/>
          </a:xfrm>
        </p:spPr>
        <p:txBody>
          <a:bodyPr>
            <a:normAutofit fontScale="90000"/>
          </a:bodyPr>
          <a:lstStyle/>
          <a:p>
            <a:r>
              <a:rPr lang="vi-VN" dirty="0" smtClean="0"/>
              <a:t>I. GIỚI THIỆU CHUNG</a:t>
            </a:r>
            <a:br>
              <a:rPr lang="vi-VN" dirty="0" smtClean="0"/>
            </a:br>
            <a:r>
              <a:rPr lang="vi-VN" dirty="0" smtClean="0"/>
              <a:t>	</a:t>
            </a:r>
            <a:r>
              <a:rPr lang="vi-VN" sz="2000" b="1" dirty="0"/>
              <a:t>Carparking</a:t>
            </a:r>
            <a:r>
              <a:rPr lang="vi-VN" sz="2000" dirty="0"/>
              <a:t> là giải </a:t>
            </a:r>
            <a:r>
              <a:rPr lang="vi-VN" sz="2000" dirty="0" smtClean="0"/>
              <a:t>pháp </a:t>
            </a:r>
            <a:r>
              <a:rPr lang="vi-VN" sz="2000" dirty="0"/>
              <a:t>quản </a:t>
            </a:r>
            <a:r>
              <a:rPr lang="vi-VN" sz="2000" dirty="0" smtClean="0"/>
              <a:t>lý, kiểm </a:t>
            </a:r>
            <a:r>
              <a:rPr lang="vi-VN" sz="2000" dirty="0"/>
              <a:t>soát toàn bộ xe ra vào </a:t>
            </a:r>
            <a:r>
              <a:rPr lang="vi-VN" sz="2000" dirty="0" smtClean="0"/>
              <a:t>bãi đỗ xe </a:t>
            </a:r>
            <a:r>
              <a:rPr lang="vi-VN" sz="2000" dirty="0"/>
              <a:t>một cách hiện đại, tối ưu và tiện </a:t>
            </a:r>
            <a:r>
              <a:rPr lang="vi-VN" sz="2000" dirty="0" smtClean="0"/>
              <a:t>dụng. Mô </a:t>
            </a:r>
            <a:r>
              <a:rPr lang="vi-VN" sz="2000" dirty="0"/>
              <a:t>hình </a:t>
            </a:r>
            <a:r>
              <a:rPr lang="vi-VN" sz="2000" dirty="0" smtClean="0"/>
              <a:t>tập trung dữ liệu hệ thống, truyền thông TCP/IP. Hỗ trợ quản lý thu phí vào ra bãi gửi xe.</a:t>
            </a:r>
            <a:br>
              <a:rPr lang="vi-VN" sz="2000" dirty="0" smtClean="0"/>
            </a:br>
            <a:r>
              <a:rPr lang="vi-VN" sz="2000" dirty="0"/>
              <a:t>	</a:t>
            </a:r>
            <a:endParaRPr lang="vi-VN" sz="2000" b="1" dirty="0"/>
          </a:p>
        </p:txBody>
      </p:sp>
      <p:pic>
        <p:nvPicPr>
          <p:cNvPr id="1026" name="Picture 2" descr="https://cdn.htmlgames.com/CarParking/img/tit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456" y="2486027"/>
            <a:ext cx="8609089" cy="261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25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 y="59402"/>
            <a:ext cx="12192000" cy="369332"/>
          </a:xfrm>
          <a:prstGeom prst="rect">
            <a:avLst/>
          </a:prstGeom>
          <a:solidFill>
            <a:srgbClr val="92D050"/>
          </a:solidFill>
        </p:spPr>
        <p:txBody>
          <a:bodyPr wrap="square">
            <a:spAutoFit/>
          </a:bodyPr>
          <a:lstStyle/>
          <a:p>
            <a:pPr algn="ctr"/>
            <a:r>
              <a:rPr lang="vi-VN" b="1" dirty="0" smtClean="0"/>
              <a:t>TỔNG QUAN GIẢI PHÁP CARPARKING</a:t>
            </a:r>
            <a:endParaRPr lang="vi-VN" b="1" dirty="0"/>
          </a:p>
        </p:txBody>
      </p:sp>
      <p:pic>
        <p:nvPicPr>
          <p:cNvPr id="2" name="Picture 1"/>
          <p:cNvPicPr>
            <a:picLocks noChangeAspect="1"/>
          </p:cNvPicPr>
          <p:nvPr/>
        </p:nvPicPr>
        <p:blipFill>
          <a:blip r:embed="rId3"/>
          <a:stretch>
            <a:fillRect/>
          </a:stretch>
        </p:blipFill>
        <p:spPr>
          <a:xfrm>
            <a:off x="142875" y="2686468"/>
            <a:ext cx="1985377" cy="1831730"/>
          </a:xfrm>
          <a:prstGeom prst="rect">
            <a:avLst/>
          </a:prstGeom>
        </p:spPr>
      </p:pic>
      <p:sp>
        <p:nvSpPr>
          <p:cNvPr id="37" name="TextBox 36"/>
          <p:cNvSpPr txBox="1"/>
          <p:nvPr/>
        </p:nvSpPr>
        <p:spPr>
          <a:xfrm>
            <a:off x="2298986" y="2220348"/>
            <a:ext cx="273889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QUẢN LÝ THÔNG TIN</a:t>
            </a:r>
            <a:endParaRPr lang="vi-VN" b="1" dirty="0">
              <a:solidFill>
                <a:srgbClr val="0070C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2298985" y="3418213"/>
            <a:ext cx="273889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KIỂM SOÁT                    </a:t>
            </a:r>
            <a:endParaRPr lang="vi-VN" b="1" dirty="0">
              <a:solidFill>
                <a:srgbClr val="0070C0"/>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2298984" y="4574690"/>
            <a:ext cx="273889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TÍCH HỢP                       </a:t>
            </a:r>
            <a:endParaRPr lang="vi-VN" b="1" dirty="0">
              <a:solidFill>
                <a:srgbClr val="0070C0"/>
              </a:solidFill>
              <a:latin typeface="Times New Roman" panose="02020603050405020304" pitchFamily="18" charset="0"/>
              <a:cs typeface="Times New Roman" panose="02020603050405020304" pitchFamily="18" charset="0"/>
            </a:endParaRPr>
          </a:p>
        </p:txBody>
      </p:sp>
      <p:cxnSp>
        <p:nvCxnSpPr>
          <p:cNvPr id="42" name="Straight Connector 41"/>
          <p:cNvCxnSpPr/>
          <p:nvPr/>
        </p:nvCxnSpPr>
        <p:spPr>
          <a:xfrm>
            <a:off x="2298984" y="2589680"/>
            <a:ext cx="8373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98984" y="4574690"/>
            <a:ext cx="837378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323174" y="2216889"/>
            <a:ext cx="180690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KHÁCH HÀNG</a:t>
            </a:r>
            <a:endParaRPr lang="vi-VN" b="1" dirty="0">
              <a:solidFill>
                <a:srgbClr val="0070C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5323171" y="1532084"/>
            <a:ext cx="18069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NGƯỜI DÙNG</a:t>
            </a:r>
            <a:endParaRPr lang="vi-VN" b="1" dirty="0">
              <a:solidFill>
                <a:srgbClr val="0070C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5335108" y="5595003"/>
            <a:ext cx="180690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BÁO CHÁY      </a:t>
            </a:r>
            <a:endParaRPr lang="vi-VN" b="1" dirty="0">
              <a:solidFill>
                <a:srgbClr val="0070C0"/>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5319085" y="3287093"/>
            <a:ext cx="180690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70C0"/>
                </a:solidFill>
                <a:latin typeface="Times New Roman" panose="02020603050405020304" pitchFamily="18" charset="0"/>
                <a:cs typeface="Times New Roman" panose="02020603050405020304" pitchFamily="18" charset="0"/>
              </a:rPr>
              <a:t>PHƯƠNG TIỆN RA VÀO </a:t>
            </a:r>
            <a:endParaRPr lang="vi-VN" sz="1600" b="1" dirty="0">
              <a:solidFill>
                <a:srgbClr val="0070C0"/>
              </a:solidFill>
              <a:latin typeface="Times New Roman" panose="02020603050405020304" pitchFamily="18" charset="0"/>
              <a:cs typeface="Times New Roman" panose="02020603050405020304" pitchFamily="18" charset="0"/>
            </a:endParaRPr>
          </a:p>
        </p:txBody>
      </p:sp>
      <p:sp>
        <p:nvSpPr>
          <p:cNvPr id="53" name="TextBox 52"/>
          <p:cNvSpPr txBox="1"/>
          <p:nvPr/>
        </p:nvSpPr>
        <p:spPr>
          <a:xfrm>
            <a:off x="5319085" y="936017"/>
            <a:ext cx="180690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70C0"/>
                </a:solidFill>
                <a:latin typeface="Times New Roman" panose="02020603050405020304" pitchFamily="18" charset="0"/>
                <a:cs typeface="Times New Roman" panose="02020603050405020304" pitchFamily="18" charset="0"/>
              </a:rPr>
              <a:t>PHƯƠNG TIỆN</a:t>
            </a:r>
            <a:endParaRPr lang="vi-VN" sz="1600" b="1" dirty="0">
              <a:solidFill>
                <a:srgbClr val="0070C0"/>
              </a:solidFill>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a:off x="5319085" y="1274571"/>
            <a:ext cx="5353677" cy="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514597" y="948577"/>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BIỂN SỐ XE</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57" name="TextBox 56"/>
          <p:cNvSpPr txBox="1"/>
          <p:nvPr/>
        </p:nvSpPr>
        <p:spPr>
          <a:xfrm>
            <a:off x="7514597" y="543034"/>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THỜI GIAN VÀO - RA</a:t>
            </a:r>
            <a:endParaRPr lang="vi-VN" sz="1100" b="1" dirty="0">
              <a:solidFill>
                <a:srgbClr val="0070C0"/>
              </a:solidFill>
              <a:latin typeface="Times New Roman" panose="02020603050405020304" pitchFamily="18" charset="0"/>
              <a:cs typeface="Times New Roman" panose="02020603050405020304" pitchFamily="18" charset="0"/>
            </a:endParaRPr>
          </a:p>
        </p:txBody>
      </p:sp>
      <p:cxnSp>
        <p:nvCxnSpPr>
          <p:cNvPr id="58" name="Straight Connector 57"/>
          <p:cNvCxnSpPr/>
          <p:nvPr/>
        </p:nvCxnSpPr>
        <p:spPr>
          <a:xfrm>
            <a:off x="5319085" y="1901416"/>
            <a:ext cx="5353677"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14597" y="1640248"/>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PHÂN CA TRỰC</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60" name="TextBox 59"/>
          <p:cNvSpPr txBox="1"/>
          <p:nvPr/>
        </p:nvSpPr>
        <p:spPr>
          <a:xfrm>
            <a:off x="7514597" y="1269867"/>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PHÂN QUYỀN</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61" name="TextBox 60"/>
          <p:cNvSpPr txBox="1"/>
          <p:nvPr/>
        </p:nvSpPr>
        <p:spPr>
          <a:xfrm>
            <a:off x="7514597" y="2665384"/>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BARRIER</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62" name="TextBox 61"/>
          <p:cNvSpPr txBox="1"/>
          <p:nvPr/>
        </p:nvSpPr>
        <p:spPr>
          <a:xfrm>
            <a:off x="7514597" y="3019494"/>
            <a:ext cx="180690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CAMERA CHỤP TOÀN CẢNH</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64" name="TextBox 63"/>
          <p:cNvSpPr txBox="1"/>
          <p:nvPr/>
        </p:nvSpPr>
        <p:spPr>
          <a:xfrm>
            <a:off x="7514599" y="2296052"/>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PHƯƠNG TIỆN SỞ HỮU</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65" name="TextBox 64"/>
          <p:cNvSpPr txBox="1"/>
          <p:nvPr/>
        </p:nvSpPr>
        <p:spPr>
          <a:xfrm>
            <a:off x="7514597" y="1953547"/>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HÌNH ẢNH </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66" name="TextBox 65"/>
          <p:cNvSpPr txBox="1"/>
          <p:nvPr/>
        </p:nvSpPr>
        <p:spPr>
          <a:xfrm>
            <a:off x="7514597" y="3491594"/>
            <a:ext cx="180690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CAMERA CHỤP BIỂN SỐ</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67" name="TextBox 66"/>
          <p:cNvSpPr txBox="1"/>
          <p:nvPr/>
        </p:nvSpPr>
        <p:spPr>
          <a:xfrm>
            <a:off x="5335108" y="5092847"/>
            <a:ext cx="180690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CHẤM CÔNG</a:t>
            </a:r>
            <a:endParaRPr lang="vi-VN" b="1" dirty="0">
              <a:solidFill>
                <a:srgbClr val="0070C0"/>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7514597" y="3963694"/>
            <a:ext cx="1806906" cy="2539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b="1" dirty="0" smtClean="0">
                <a:solidFill>
                  <a:srgbClr val="0070C0"/>
                </a:solidFill>
                <a:latin typeface="Times New Roman" panose="02020603050405020304" pitchFamily="18" charset="0"/>
                <a:cs typeface="Times New Roman" panose="02020603050405020304" pitchFamily="18" charset="0"/>
              </a:rPr>
              <a:t>ĐẦU ĐỌC THẺ TẦM GẦN</a:t>
            </a:r>
            <a:endParaRPr lang="vi-VN" sz="1050" b="1" dirty="0">
              <a:solidFill>
                <a:srgbClr val="0070C0"/>
              </a:solidFill>
              <a:latin typeface="Times New Roman" panose="02020603050405020304" pitchFamily="18" charset="0"/>
              <a:cs typeface="Times New Roman" panose="02020603050405020304" pitchFamily="18" charset="0"/>
            </a:endParaRPr>
          </a:p>
        </p:txBody>
      </p:sp>
      <p:sp>
        <p:nvSpPr>
          <p:cNvPr id="69" name="TextBox 68"/>
          <p:cNvSpPr txBox="1"/>
          <p:nvPr/>
        </p:nvSpPr>
        <p:spPr>
          <a:xfrm>
            <a:off x="7514597" y="4283738"/>
            <a:ext cx="180690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solidFill>
                  <a:srgbClr val="0070C0"/>
                </a:solidFill>
                <a:latin typeface="Times New Roman" panose="02020603050405020304" pitchFamily="18" charset="0"/>
                <a:cs typeface="Times New Roman" panose="02020603050405020304" pitchFamily="18" charset="0"/>
              </a:rPr>
              <a:t>ĐẦU ĐỌC THẺ TẦM XA</a:t>
            </a:r>
            <a:endParaRPr lang="vi-VN" sz="1100" b="1" dirty="0">
              <a:solidFill>
                <a:srgbClr val="0070C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5319085" y="4612623"/>
            <a:ext cx="1806905"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THU PHÍ</a:t>
            </a:r>
            <a:endParaRPr lang="vi-VN"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719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571500"/>
          </a:xfrm>
        </p:spPr>
        <p:txBody>
          <a:bodyPr>
            <a:noAutofit/>
          </a:bodyPr>
          <a:lstStyle/>
          <a:p>
            <a:r>
              <a:rPr lang="en-US" sz="2400" dirty="0" smtClean="0"/>
              <a:t>II. </a:t>
            </a:r>
            <a:r>
              <a:rPr lang="vi-VN" sz="2400" dirty="0" smtClean="0"/>
              <a:t>MÔ HÌNH HỆ THỐNG CAR</a:t>
            </a:r>
            <a:r>
              <a:rPr lang="en-US" sz="2400" dirty="0" smtClean="0"/>
              <a:t> </a:t>
            </a:r>
            <a:r>
              <a:rPr lang="vi-VN" sz="2400" dirty="0" smtClean="0"/>
              <a:t>PARKING</a:t>
            </a:r>
            <a:endParaRPr lang="vi-VN" sz="2400" dirty="0"/>
          </a:p>
        </p:txBody>
      </p:sp>
      <p:grpSp>
        <p:nvGrpSpPr>
          <p:cNvPr id="7" name="Group 6"/>
          <p:cNvGrpSpPr/>
          <p:nvPr/>
        </p:nvGrpSpPr>
        <p:grpSpPr>
          <a:xfrm>
            <a:off x="1416685" y="846138"/>
            <a:ext cx="8758556" cy="5104447"/>
            <a:chOff x="1416685" y="846138"/>
            <a:chExt cx="8758556" cy="5104447"/>
          </a:xfrm>
        </p:grpSpPr>
        <p:pic>
          <p:nvPicPr>
            <p:cNvPr id="4" name="image6.jpeg"/>
            <p:cNvPicPr/>
            <p:nvPr/>
          </p:nvPicPr>
          <p:blipFill>
            <a:blip r:embed="rId2" cstate="print"/>
            <a:stretch>
              <a:fillRect/>
            </a:stretch>
          </p:blipFill>
          <p:spPr>
            <a:xfrm>
              <a:off x="1416685" y="846138"/>
              <a:ext cx="8758556" cy="5104447"/>
            </a:xfrm>
            <a:prstGeom prst="rect">
              <a:avLst/>
            </a:prstGeom>
          </p:spPr>
        </p:pic>
        <p:sp>
          <p:nvSpPr>
            <p:cNvPr id="6" name="Rectangle 5"/>
            <p:cNvSpPr/>
            <p:nvPr/>
          </p:nvSpPr>
          <p:spPr>
            <a:xfrm>
              <a:off x="7279695" y="4301609"/>
              <a:ext cx="1321837" cy="369332"/>
            </a:xfrm>
            <a:prstGeom prst="rect">
              <a:avLst/>
            </a:prstGeom>
            <a:solidFill>
              <a:schemeClr val="bg1"/>
            </a:solidFill>
            <a:ln>
              <a:solidFill>
                <a:schemeClr val="bg1"/>
              </a:solidFill>
            </a:ln>
          </p:spPr>
          <p:txBody>
            <a:bodyPr wrap="none">
              <a:spAutoFit/>
            </a:bodyPr>
            <a:lstStyle/>
            <a:p>
              <a:r>
                <a:rPr lang="vi-VN" dirty="0" smtClean="0"/>
                <a:t>CLIENT     </a:t>
              </a:r>
              <a:endParaRPr lang="vi-VN" dirty="0"/>
            </a:p>
          </p:txBody>
        </p:sp>
      </p:grpSp>
      <p:pic>
        <p:nvPicPr>
          <p:cNvPr id="5" name="Picture 4"/>
          <p:cNvPicPr>
            <a:picLocks noChangeAspect="1"/>
          </p:cNvPicPr>
          <p:nvPr/>
        </p:nvPicPr>
        <p:blipFill>
          <a:blip r:embed="rId3" cstate="print"/>
          <a:stretch>
            <a:fillRect/>
          </a:stretch>
        </p:blipFill>
        <p:spPr>
          <a:xfrm>
            <a:off x="9151303" y="1866282"/>
            <a:ext cx="2047876" cy="1211886"/>
          </a:xfrm>
          <a:prstGeom prst="rect">
            <a:avLst/>
          </a:prstGeom>
        </p:spPr>
      </p:pic>
      <p:sp>
        <p:nvSpPr>
          <p:cNvPr id="8" name="Title 1"/>
          <p:cNvSpPr txBox="1">
            <a:spLocks/>
          </p:cNvSpPr>
          <p:nvPr/>
        </p:nvSpPr>
        <p:spPr>
          <a:xfrm>
            <a:off x="4966032" y="5414652"/>
            <a:ext cx="5209209" cy="636529"/>
          </a:xfrm>
          <a:prstGeom prst="rect">
            <a:avLst/>
          </a:prstGeom>
        </p:spPr>
        <p:txBody>
          <a:bodyPr/>
          <a:lstStyle>
            <a:lvl1pPr algn="l" defTabSz="685805" rtl="0" eaLnBrk="1" latinLnBrk="0" hangingPunct="1">
              <a:spcBef>
                <a:spcPct val="0"/>
              </a:spcBef>
              <a:buNone/>
              <a:defRPr sz="2797" kern="1200">
                <a:solidFill>
                  <a:schemeClr val="tx1"/>
                </a:solidFill>
                <a:latin typeface="Times New Roman" panose="02020603050405020304" pitchFamily="18" charset="0"/>
                <a:ea typeface="+mj-ea"/>
                <a:cs typeface="Times New Roman" panose="02020603050405020304" pitchFamily="18" charset="0"/>
              </a:defRPr>
            </a:lvl1pPr>
          </a:lstStyle>
          <a:p>
            <a:r>
              <a:rPr lang="en-US" dirty="0" err="1" smtClean="0"/>
              <a:t>Sơ</a:t>
            </a:r>
            <a:r>
              <a:rPr lang="en-US" dirty="0" smtClean="0"/>
              <a:t> </a:t>
            </a:r>
            <a:r>
              <a:rPr lang="en-US" dirty="0" err="1" smtClean="0"/>
              <a:t>đồ</a:t>
            </a:r>
            <a:r>
              <a:rPr lang="en-US" dirty="0" smtClean="0"/>
              <a:t> </a:t>
            </a:r>
            <a:r>
              <a:rPr lang="en-US" dirty="0" err="1" smtClean="0"/>
              <a:t>nguyên</a:t>
            </a:r>
            <a:r>
              <a:rPr lang="en-US" dirty="0" smtClean="0"/>
              <a:t> </a:t>
            </a:r>
            <a:r>
              <a:rPr lang="en-US" dirty="0" err="1" smtClean="0"/>
              <a:t>lý</a:t>
            </a:r>
            <a:r>
              <a:rPr lang="en-US" dirty="0" smtClean="0"/>
              <a:t> </a:t>
            </a:r>
            <a:r>
              <a:rPr lang="en-US" dirty="0" err="1" smtClean="0"/>
              <a:t>hệ</a:t>
            </a:r>
            <a:r>
              <a:rPr lang="en-US" dirty="0" smtClean="0"/>
              <a:t> </a:t>
            </a:r>
            <a:r>
              <a:rPr lang="en-US" dirty="0" err="1" smtClean="0"/>
              <a:t>thống</a:t>
            </a:r>
            <a:endParaRPr lang="vi-VN" dirty="0"/>
          </a:p>
        </p:txBody>
      </p:sp>
    </p:spTree>
    <p:extLst>
      <p:ext uri="{BB962C8B-B14F-4D97-AF65-F5344CB8AC3E}">
        <p14:creationId xmlns:p14="http://schemas.microsoft.com/office/powerpoint/2010/main" val="703054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66186" y="946151"/>
            <a:ext cx="8459629" cy="4906759"/>
            <a:chOff x="268288" y="94533"/>
            <a:chExt cx="8854281" cy="6544158"/>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4533"/>
              <a:ext cx="8665369" cy="634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1322">
              <a:off x="885903" y="4760791"/>
              <a:ext cx="2587803" cy="18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9131" y="2494160"/>
              <a:ext cx="1778314" cy="104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796620">
              <a:off x="4225507" y="1052641"/>
              <a:ext cx="1902085" cy="108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oon 12"/>
            <p:cNvSpPr/>
            <p:nvPr/>
          </p:nvSpPr>
          <p:spPr>
            <a:xfrm rot="5662066">
              <a:off x="4575299" y="2860954"/>
              <a:ext cx="110396" cy="362776"/>
            </a:xfrm>
            <a:prstGeom prst="moon">
              <a:avLst>
                <a:gd name="adj" fmla="val 35406"/>
              </a:avLst>
            </a:prstGeom>
            <a:solidFill>
              <a:schemeClr val="tx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4" name="Moon 13"/>
            <p:cNvSpPr/>
            <p:nvPr/>
          </p:nvSpPr>
          <p:spPr>
            <a:xfrm rot="5662066">
              <a:off x="4555445" y="2633160"/>
              <a:ext cx="136997" cy="466630"/>
            </a:xfrm>
            <a:prstGeom prst="moon">
              <a:avLst>
                <a:gd name="adj" fmla="val 35406"/>
              </a:avLst>
            </a:prstGeom>
            <a:solidFill>
              <a:schemeClr val="tx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5" name="Moon 14"/>
            <p:cNvSpPr/>
            <p:nvPr/>
          </p:nvSpPr>
          <p:spPr>
            <a:xfrm rot="5662066">
              <a:off x="4525581" y="2355366"/>
              <a:ext cx="204830" cy="654420"/>
            </a:xfrm>
            <a:prstGeom prst="moon">
              <a:avLst>
                <a:gd name="adj" fmla="val 35406"/>
              </a:avLst>
            </a:prstGeom>
            <a:solidFill>
              <a:schemeClr val="tx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6" name="Picture 15"/>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153142" y="1078621"/>
              <a:ext cx="608895" cy="62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1315">
              <a:off x="3974932" y="2175564"/>
              <a:ext cx="581864" cy="24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4486">
              <a:off x="4494427" y="1860625"/>
              <a:ext cx="52639" cy="57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288" y="3299855"/>
              <a:ext cx="1408425" cy="156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962400" y="304800"/>
              <a:ext cx="608895" cy="6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91627">
              <a:off x="3152008" y="2180944"/>
              <a:ext cx="335979" cy="31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Moon 22"/>
            <p:cNvSpPr/>
            <p:nvPr/>
          </p:nvSpPr>
          <p:spPr>
            <a:xfrm rot="5662066">
              <a:off x="4463261" y="2050830"/>
              <a:ext cx="320546" cy="825138"/>
            </a:xfrm>
            <a:prstGeom prst="moon">
              <a:avLst>
                <a:gd name="adj" fmla="val 35406"/>
              </a:avLst>
            </a:prstGeom>
            <a:solidFill>
              <a:schemeClr val="tx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24" name="Title 1"/>
          <p:cNvSpPr txBox="1">
            <a:spLocks/>
          </p:cNvSpPr>
          <p:nvPr/>
        </p:nvSpPr>
        <p:spPr>
          <a:xfrm>
            <a:off x="4442080" y="5423033"/>
            <a:ext cx="3814119" cy="636529"/>
          </a:xfrm>
          <a:prstGeom prst="rect">
            <a:avLst/>
          </a:prstGeom>
        </p:spPr>
        <p:txBody>
          <a:bodyPr/>
          <a:lstStyle>
            <a:lvl1pPr algn="l" defTabSz="685805" rtl="0" eaLnBrk="1" latinLnBrk="0" hangingPunct="1">
              <a:spcBef>
                <a:spcPct val="0"/>
              </a:spcBef>
              <a:buNone/>
              <a:defRPr sz="2797" kern="1200">
                <a:solidFill>
                  <a:schemeClr val="tx1"/>
                </a:solidFill>
                <a:latin typeface="Times New Roman" panose="02020603050405020304" pitchFamily="18" charset="0"/>
                <a:ea typeface="+mj-ea"/>
                <a:cs typeface="Times New Roman" panose="02020603050405020304" pitchFamily="18" charset="0"/>
              </a:defRPr>
            </a:lvl1pPr>
          </a:lstStyle>
          <a:p>
            <a:r>
              <a:rPr lang="en-US" dirty="0" err="1" smtClean="0"/>
              <a:t>Mô</a:t>
            </a:r>
            <a:r>
              <a:rPr lang="en-US" dirty="0" smtClean="0"/>
              <a:t> </a:t>
            </a:r>
            <a:r>
              <a:rPr lang="en-US" dirty="0" err="1" smtClean="0"/>
              <a:t>hình</a:t>
            </a:r>
            <a:r>
              <a:rPr lang="en-US" dirty="0" smtClean="0"/>
              <a:t> </a:t>
            </a:r>
            <a:r>
              <a:rPr lang="en-US" dirty="0" err="1" smtClean="0"/>
              <a:t>áp</a:t>
            </a:r>
            <a:r>
              <a:rPr lang="en-US" dirty="0" smtClean="0"/>
              <a:t> </a:t>
            </a:r>
            <a:r>
              <a:rPr lang="en-US" dirty="0" err="1" smtClean="0"/>
              <a:t>dụng</a:t>
            </a:r>
            <a:r>
              <a:rPr lang="en-US" dirty="0" smtClean="0"/>
              <a:t> </a:t>
            </a:r>
            <a:r>
              <a:rPr lang="en-US" dirty="0" err="1" smtClean="0"/>
              <a:t>thực</a:t>
            </a:r>
            <a:r>
              <a:rPr lang="en-US" dirty="0" smtClean="0"/>
              <a:t> </a:t>
            </a:r>
            <a:r>
              <a:rPr lang="en-US" dirty="0" err="1" smtClean="0"/>
              <a:t>tế</a:t>
            </a:r>
            <a:r>
              <a:rPr lang="en-US" dirty="0" smtClean="0"/>
              <a:t> </a:t>
            </a:r>
            <a:endParaRPr lang="vi-VN" dirty="0"/>
          </a:p>
        </p:txBody>
      </p:sp>
      <p:sp>
        <p:nvSpPr>
          <p:cNvPr id="21" name="Title 1"/>
          <p:cNvSpPr>
            <a:spLocks noGrp="1"/>
          </p:cNvSpPr>
          <p:nvPr>
            <p:ph type="title"/>
          </p:nvPr>
        </p:nvSpPr>
        <p:spPr>
          <a:xfrm>
            <a:off x="609601" y="274638"/>
            <a:ext cx="10972800" cy="571500"/>
          </a:xfrm>
        </p:spPr>
        <p:txBody>
          <a:bodyPr>
            <a:noAutofit/>
          </a:bodyPr>
          <a:lstStyle/>
          <a:p>
            <a:r>
              <a:rPr lang="en-US" sz="2400" dirty="0" smtClean="0"/>
              <a:t>II. </a:t>
            </a:r>
            <a:r>
              <a:rPr lang="vi-VN" sz="2400" dirty="0" smtClean="0"/>
              <a:t>MÔ HÌNH HỆ THỐNG CAR</a:t>
            </a:r>
            <a:r>
              <a:rPr lang="en-US" sz="2400" dirty="0" smtClean="0"/>
              <a:t> </a:t>
            </a:r>
            <a:r>
              <a:rPr lang="vi-VN" sz="2400" dirty="0" smtClean="0"/>
              <a:t>PARKING</a:t>
            </a:r>
            <a:endParaRPr lang="vi-VN" sz="2400" dirty="0"/>
          </a:p>
        </p:txBody>
      </p:sp>
    </p:spTree>
    <p:extLst>
      <p:ext uri="{BB962C8B-B14F-4D97-AF65-F5344CB8AC3E}">
        <p14:creationId xmlns:p14="http://schemas.microsoft.com/office/powerpoint/2010/main" val="3601039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625475"/>
          </a:xfrm>
        </p:spPr>
        <p:txBody>
          <a:bodyPr>
            <a:normAutofit/>
          </a:bodyPr>
          <a:lstStyle/>
          <a:p>
            <a:r>
              <a:rPr lang="en-US" sz="2400" dirty="0" smtClean="0"/>
              <a:t>III. </a:t>
            </a:r>
            <a:r>
              <a:rPr lang="vi-VN" sz="2400" dirty="0" smtClean="0"/>
              <a:t>Chức năng phần mềm quản lý Carparking</a:t>
            </a:r>
            <a:endParaRPr lang="vi-VN" sz="2400" dirty="0"/>
          </a:p>
        </p:txBody>
      </p:sp>
      <p:sp>
        <p:nvSpPr>
          <p:cNvPr id="3" name="Content Placeholder 2"/>
          <p:cNvSpPr>
            <a:spLocks noGrp="1"/>
          </p:cNvSpPr>
          <p:nvPr>
            <p:ph idx="1"/>
          </p:nvPr>
        </p:nvSpPr>
        <p:spPr>
          <a:xfrm>
            <a:off x="609601" y="514351"/>
            <a:ext cx="10972800" cy="5640789"/>
          </a:xfrm>
        </p:spPr>
        <p:txBody>
          <a:bodyPr>
            <a:normAutofit lnSpcReduction="10000"/>
          </a:bodyPr>
          <a:lstStyle/>
          <a:p>
            <a:pPr lvl="0">
              <a:buFont typeface="Arial" panose="020B0604020202020204" pitchFamily="34" charset="0"/>
              <a:buChar char="•"/>
            </a:pPr>
            <a:r>
              <a:rPr lang="en-US" sz="1800" b="1" i="1" dirty="0" err="1"/>
              <a:t>Quản</a:t>
            </a:r>
            <a:r>
              <a:rPr lang="en-US" sz="1800" b="1" i="1" dirty="0"/>
              <a:t> </a:t>
            </a:r>
            <a:r>
              <a:rPr lang="en-US" sz="1800" b="1" i="1" dirty="0" err="1"/>
              <a:t>lý</a:t>
            </a:r>
            <a:r>
              <a:rPr lang="en-US" sz="1800" b="1" i="1" dirty="0"/>
              <a:t> </a:t>
            </a:r>
            <a:r>
              <a:rPr lang="en-US" sz="1800" b="1" i="1" dirty="0" err="1"/>
              <a:t>người</a:t>
            </a:r>
            <a:r>
              <a:rPr lang="en-US" sz="1800" b="1" i="1" dirty="0"/>
              <a:t> </a:t>
            </a:r>
            <a:r>
              <a:rPr lang="en-US" sz="1800" b="1" i="1" dirty="0" err="1" smtClean="0"/>
              <a:t>dùng</a:t>
            </a:r>
            <a:r>
              <a:rPr lang="en-US" sz="1800" b="1" i="1" dirty="0" smtClean="0"/>
              <a:t>: </a:t>
            </a:r>
            <a:r>
              <a:rPr lang="en-US" sz="1800" dirty="0" err="1" smtClean="0"/>
              <a:t>Phần</a:t>
            </a:r>
            <a:r>
              <a:rPr lang="en-US" sz="1800" dirty="0" smtClean="0"/>
              <a:t> </a:t>
            </a:r>
            <a:r>
              <a:rPr lang="en-US" sz="1800" dirty="0" err="1"/>
              <a:t>mềm</a:t>
            </a:r>
            <a:r>
              <a:rPr lang="en-US" sz="1800" dirty="0"/>
              <a:t> </a:t>
            </a:r>
            <a:r>
              <a:rPr lang="en-US" sz="1800" dirty="0" err="1"/>
              <a:t>phân</a:t>
            </a:r>
            <a:r>
              <a:rPr lang="en-US" sz="1800" dirty="0"/>
              <a:t> </a:t>
            </a:r>
            <a:r>
              <a:rPr lang="en-US" sz="1800" dirty="0" err="1" smtClean="0"/>
              <a:t>quyền</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cho</a:t>
            </a:r>
            <a:r>
              <a:rPr lang="en-US" sz="1800" dirty="0" smtClean="0"/>
              <a:t> 3 </a:t>
            </a:r>
            <a:r>
              <a:rPr lang="en-US" sz="1800" dirty="0" err="1" smtClean="0"/>
              <a:t>cấp</a:t>
            </a:r>
            <a:r>
              <a:rPr lang="en-US" sz="1800" dirty="0" smtClean="0"/>
              <a:t> </a:t>
            </a:r>
            <a:r>
              <a:rPr lang="en-US" sz="1800" dirty="0" err="1" smtClean="0"/>
              <a:t>độ</a:t>
            </a:r>
            <a:r>
              <a:rPr lang="en-US" sz="1800" dirty="0" smtClean="0"/>
              <a:t>:</a:t>
            </a:r>
          </a:p>
          <a:p>
            <a:pPr>
              <a:buBlip>
                <a:blip r:embed="rId2"/>
              </a:buBlip>
            </a:pPr>
            <a:r>
              <a:rPr lang="en-US" sz="1800" dirty="0" smtClean="0"/>
              <a:t>   </a:t>
            </a:r>
            <a:r>
              <a:rPr lang="en-US" sz="1800" dirty="0" err="1" smtClean="0"/>
              <a:t>Quản</a:t>
            </a:r>
            <a:r>
              <a:rPr lang="en-US" sz="1800" dirty="0" smtClean="0"/>
              <a:t> </a:t>
            </a:r>
            <a:r>
              <a:rPr lang="en-US" sz="1800" dirty="0" err="1" smtClean="0"/>
              <a:t>trị</a:t>
            </a:r>
            <a:r>
              <a:rPr lang="en-US" sz="1800" dirty="0" smtClean="0"/>
              <a:t> </a:t>
            </a:r>
            <a:r>
              <a:rPr lang="en-US" sz="1800" dirty="0" err="1" smtClean="0"/>
              <a:t>hệ</a:t>
            </a:r>
            <a:r>
              <a:rPr lang="en-US" sz="1800" dirty="0" smtClean="0"/>
              <a:t> </a:t>
            </a:r>
            <a:r>
              <a:rPr lang="en-US" sz="1800" dirty="0" err="1" smtClean="0"/>
              <a:t>thống</a:t>
            </a:r>
            <a:r>
              <a:rPr lang="en-US" sz="1800" dirty="0" smtClean="0"/>
              <a:t> (Admin): </a:t>
            </a:r>
            <a:r>
              <a:rPr lang="en-US" sz="1800" dirty="0" err="1" smtClean="0"/>
              <a:t>Được</a:t>
            </a:r>
            <a:r>
              <a:rPr lang="en-US" sz="1800" dirty="0" smtClean="0"/>
              <a:t> </a:t>
            </a:r>
            <a:r>
              <a:rPr lang="en-US" sz="1800" dirty="0" err="1" smtClean="0"/>
              <a:t>phép</a:t>
            </a:r>
            <a:r>
              <a:rPr lang="en-US" sz="1800" dirty="0" smtClean="0"/>
              <a:t> </a:t>
            </a:r>
            <a:r>
              <a:rPr lang="en-US" sz="1800" dirty="0" err="1" smtClean="0"/>
              <a:t>truy</a:t>
            </a:r>
            <a:r>
              <a:rPr lang="en-US" sz="1800" dirty="0" smtClean="0"/>
              <a:t> </a:t>
            </a:r>
            <a:r>
              <a:rPr lang="en-US" sz="1800" dirty="0" err="1" smtClean="0"/>
              <a:t>cập</a:t>
            </a:r>
            <a:r>
              <a:rPr lang="en-US" sz="1800" dirty="0" smtClean="0"/>
              <a:t> </a:t>
            </a:r>
            <a:r>
              <a:rPr lang="en-US" sz="1800" dirty="0" err="1" smtClean="0"/>
              <a:t>và</a:t>
            </a:r>
            <a:r>
              <a:rPr lang="en-US" sz="1800" dirty="0" smtClean="0"/>
              <a:t> </a:t>
            </a:r>
            <a:r>
              <a:rPr lang="en-US" sz="1800" dirty="0" err="1" smtClean="0"/>
              <a:t>xử</a:t>
            </a:r>
            <a:r>
              <a:rPr lang="en-US" sz="1800" dirty="0" smtClean="0"/>
              <a:t> </a:t>
            </a:r>
            <a:r>
              <a:rPr lang="en-US" sz="1800" dirty="0" err="1" smtClean="0"/>
              <a:t>lý</a:t>
            </a:r>
            <a:r>
              <a:rPr lang="en-US" sz="1800" dirty="0" smtClean="0"/>
              <a:t> </a:t>
            </a:r>
            <a:r>
              <a:rPr lang="en-US" sz="1800" dirty="0" err="1" smtClean="0"/>
              <a:t>tất</a:t>
            </a:r>
            <a:r>
              <a:rPr lang="en-US" sz="1800" dirty="0" smtClean="0"/>
              <a:t> </a:t>
            </a:r>
            <a:r>
              <a:rPr lang="en-US" sz="1800" dirty="0" err="1" smtClean="0"/>
              <a:t>cả</a:t>
            </a:r>
            <a:r>
              <a:rPr lang="en-US" sz="1800" dirty="0" smtClean="0"/>
              <a:t> </a:t>
            </a:r>
            <a:r>
              <a:rPr lang="en-US" sz="1800" dirty="0" err="1" smtClean="0"/>
              <a:t>các</a:t>
            </a:r>
            <a:r>
              <a:rPr lang="en-US" sz="1800" dirty="0" smtClean="0"/>
              <a:t> </a:t>
            </a:r>
            <a:r>
              <a:rPr lang="en-US" sz="1800" dirty="0" err="1" smtClean="0"/>
              <a:t>thông</a:t>
            </a:r>
            <a:r>
              <a:rPr lang="en-US" sz="1800" dirty="0" smtClean="0"/>
              <a:t> tin </a:t>
            </a:r>
            <a:r>
              <a:rPr lang="en-US" sz="1800" dirty="0" err="1" smtClean="0"/>
              <a:t>của</a:t>
            </a:r>
            <a:r>
              <a:rPr lang="en-US" sz="1800" dirty="0" smtClean="0"/>
              <a:t> </a:t>
            </a:r>
            <a:r>
              <a:rPr lang="en-US" sz="1800" dirty="0" err="1" smtClean="0"/>
              <a:t>hệ</a:t>
            </a:r>
            <a:r>
              <a:rPr lang="en-US" sz="1800" dirty="0" smtClean="0"/>
              <a:t> </a:t>
            </a:r>
            <a:r>
              <a:rPr lang="en-US" sz="1800" dirty="0" err="1" smtClean="0"/>
              <a:t>thống</a:t>
            </a:r>
            <a:endParaRPr lang="en-US" sz="1800" dirty="0" smtClean="0"/>
          </a:p>
          <a:p>
            <a:pPr>
              <a:buBlip>
                <a:blip r:embed="rId2"/>
              </a:buBlip>
            </a:pPr>
            <a:r>
              <a:rPr lang="en-US" sz="1800" dirty="0" smtClean="0"/>
              <a:t>   </a:t>
            </a:r>
            <a:r>
              <a:rPr lang="en-US" sz="1800" dirty="0" err="1" smtClean="0"/>
              <a:t>Quản</a:t>
            </a:r>
            <a:r>
              <a:rPr lang="en-US" sz="1800" dirty="0" smtClean="0"/>
              <a:t> </a:t>
            </a:r>
            <a:r>
              <a:rPr lang="en-US" sz="1800" dirty="0" err="1" smtClean="0"/>
              <a:t>trị</a:t>
            </a:r>
            <a:r>
              <a:rPr lang="en-US" sz="1800" dirty="0" smtClean="0"/>
              <a:t> </a:t>
            </a:r>
            <a:r>
              <a:rPr lang="en-US" sz="1800" dirty="0" err="1" smtClean="0"/>
              <a:t>khách</a:t>
            </a:r>
            <a:r>
              <a:rPr lang="en-US" sz="1800" dirty="0" smtClean="0"/>
              <a:t> </a:t>
            </a:r>
            <a:r>
              <a:rPr lang="en-US" sz="1800" dirty="0" err="1" smtClean="0"/>
              <a:t>hàng</a:t>
            </a:r>
            <a:r>
              <a:rPr lang="en-US" sz="1800" dirty="0" smtClean="0"/>
              <a:t> (</a:t>
            </a:r>
            <a:r>
              <a:rPr lang="en-US" sz="1800" dirty="0" err="1" smtClean="0"/>
              <a:t>hành</a:t>
            </a:r>
            <a:r>
              <a:rPr lang="en-US" sz="1800" dirty="0" smtClean="0"/>
              <a:t> </a:t>
            </a:r>
            <a:r>
              <a:rPr lang="en-US" sz="1800" dirty="0" err="1" smtClean="0"/>
              <a:t>chính</a:t>
            </a:r>
            <a:r>
              <a:rPr lang="en-US" sz="1800" dirty="0" smtClean="0"/>
              <a:t>): </a:t>
            </a:r>
            <a:r>
              <a:rPr lang="en-US" sz="1800" dirty="0" err="1" smtClean="0"/>
              <a:t>Được</a:t>
            </a:r>
            <a:r>
              <a:rPr lang="en-US" sz="1800" dirty="0" smtClean="0"/>
              <a:t> </a:t>
            </a:r>
            <a:r>
              <a:rPr lang="en-US" sz="1800" dirty="0" err="1" smtClean="0"/>
              <a:t>phép</a:t>
            </a:r>
            <a:r>
              <a:rPr lang="en-US" sz="1800" dirty="0" smtClean="0"/>
              <a:t> </a:t>
            </a:r>
            <a:r>
              <a:rPr lang="en-US" sz="1800" dirty="0" err="1" smtClean="0"/>
              <a:t>truy</a:t>
            </a:r>
            <a:r>
              <a:rPr lang="en-US" sz="1800" dirty="0" smtClean="0"/>
              <a:t> </a:t>
            </a:r>
            <a:r>
              <a:rPr lang="en-US" sz="1800" dirty="0" err="1" smtClean="0"/>
              <a:t>xuất</a:t>
            </a:r>
            <a:r>
              <a:rPr lang="en-US" sz="1800" dirty="0" smtClean="0"/>
              <a:t> </a:t>
            </a:r>
            <a:r>
              <a:rPr lang="en-US" sz="1800" dirty="0" err="1" smtClean="0"/>
              <a:t>vào</a:t>
            </a:r>
            <a:r>
              <a:rPr lang="en-US" sz="1800" dirty="0" smtClean="0"/>
              <a:t> </a:t>
            </a:r>
            <a:r>
              <a:rPr lang="en-US" sz="1800" dirty="0" err="1" smtClean="0"/>
              <a:t>hê</a:t>
            </a:r>
            <a:r>
              <a:rPr lang="en-US" sz="1800" dirty="0" smtClean="0"/>
              <a:t>̣ </a:t>
            </a:r>
            <a:r>
              <a:rPr lang="en-US" sz="1800" dirty="0" err="1" smtClean="0"/>
              <a:t>thống</a:t>
            </a:r>
            <a:r>
              <a:rPr lang="en-US" sz="1800" dirty="0" smtClean="0"/>
              <a:t> </a:t>
            </a:r>
            <a:r>
              <a:rPr lang="en-US" sz="1800" dirty="0" err="1" smtClean="0"/>
              <a:t>để</a:t>
            </a:r>
            <a:r>
              <a:rPr lang="en-US" sz="1800" dirty="0" smtClean="0"/>
              <a:t> </a:t>
            </a:r>
            <a:r>
              <a:rPr lang="en-US" sz="1800" dirty="0" err="1" smtClean="0"/>
              <a:t>lấy</a:t>
            </a:r>
            <a:r>
              <a:rPr lang="en-US" sz="1800" dirty="0" smtClean="0"/>
              <a:t> </a:t>
            </a:r>
            <a:r>
              <a:rPr lang="en-US" sz="1800" dirty="0" err="1" smtClean="0"/>
              <a:t>thống</a:t>
            </a:r>
            <a:r>
              <a:rPr lang="en-US" sz="1800" dirty="0" smtClean="0"/>
              <a:t> </a:t>
            </a:r>
            <a:r>
              <a:rPr lang="en-US" sz="1800" dirty="0" err="1" smtClean="0"/>
              <a:t>kê</a:t>
            </a:r>
            <a:r>
              <a:rPr lang="en-US" sz="1800" dirty="0" smtClean="0"/>
              <a:t>, </a:t>
            </a:r>
            <a:r>
              <a:rPr lang="en-US" sz="1800" dirty="0" err="1" smtClean="0"/>
              <a:t>báo</a:t>
            </a:r>
            <a:r>
              <a:rPr lang="en-US" sz="1800" dirty="0" smtClean="0"/>
              <a:t> </a:t>
            </a:r>
            <a:r>
              <a:rPr lang="en-US" sz="1800" dirty="0" err="1" smtClean="0"/>
              <a:t>cáo</a:t>
            </a:r>
            <a:r>
              <a:rPr lang="en-US" sz="1800" dirty="0" smtClean="0"/>
              <a:t>, </a:t>
            </a:r>
            <a:r>
              <a:rPr lang="en-US" sz="1800" dirty="0" err="1" smtClean="0"/>
              <a:t>kết</a:t>
            </a:r>
            <a:r>
              <a:rPr lang="en-US" sz="1800" dirty="0" smtClean="0"/>
              <a:t> </a:t>
            </a:r>
            <a:r>
              <a:rPr lang="en-US" sz="1800" dirty="0" err="1" smtClean="0"/>
              <a:t>xuất</a:t>
            </a:r>
            <a:r>
              <a:rPr lang="en-US" sz="1800" dirty="0" smtClean="0"/>
              <a:t> </a:t>
            </a:r>
            <a:r>
              <a:rPr lang="en-US" sz="1800" dirty="0" err="1" smtClean="0"/>
              <a:t>dữ</a:t>
            </a:r>
            <a:r>
              <a:rPr lang="en-US" sz="1800" dirty="0" smtClean="0"/>
              <a:t> </a:t>
            </a:r>
            <a:r>
              <a:rPr lang="en-US" sz="1800" dirty="0" err="1" smtClean="0"/>
              <a:t>liệu</a:t>
            </a:r>
            <a:endParaRPr lang="en-US" sz="1800" dirty="0" smtClean="0"/>
          </a:p>
          <a:p>
            <a:pPr>
              <a:buBlip>
                <a:blip r:embed="rId2"/>
              </a:buBlip>
            </a:pPr>
            <a:r>
              <a:rPr lang="en-US" sz="1800" dirty="0" smtClean="0"/>
              <a:t>    </a:t>
            </a:r>
            <a:r>
              <a:rPr lang="en-US" sz="1800" dirty="0" err="1" smtClean="0"/>
              <a:t>Nhân</a:t>
            </a:r>
            <a:r>
              <a:rPr lang="en-US" sz="1800" dirty="0" smtClean="0"/>
              <a:t> </a:t>
            </a:r>
            <a:r>
              <a:rPr lang="en-US" sz="1800" dirty="0" err="1" smtClean="0"/>
              <a:t>viên</a:t>
            </a:r>
            <a:r>
              <a:rPr lang="en-US" sz="1800" dirty="0" smtClean="0"/>
              <a:t> </a:t>
            </a:r>
            <a:r>
              <a:rPr lang="en-US" sz="1800" dirty="0" err="1" smtClean="0"/>
              <a:t>vận</a:t>
            </a:r>
            <a:r>
              <a:rPr lang="en-US" sz="1800" dirty="0" smtClean="0"/>
              <a:t> </a:t>
            </a:r>
            <a:r>
              <a:rPr lang="en-US" sz="1800" dirty="0" err="1" smtClean="0"/>
              <a:t>hành</a:t>
            </a:r>
            <a:r>
              <a:rPr lang="en-US" sz="1800" dirty="0" smtClean="0"/>
              <a:t> (</a:t>
            </a:r>
            <a:r>
              <a:rPr lang="en-US" sz="1800" dirty="0" err="1" smtClean="0"/>
              <a:t>soát</a:t>
            </a:r>
            <a:r>
              <a:rPr lang="en-US" sz="1800" dirty="0" smtClean="0"/>
              <a:t> </a:t>
            </a:r>
            <a:r>
              <a:rPr lang="en-US" sz="1800" dirty="0" err="1" smtClean="0"/>
              <a:t>vé</a:t>
            </a:r>
            <a:r>
              <a:rPr lang="en-US" sz="1800" dirty="0" smtClean="0"/>
              <a:t>): Theo </a:t>
            </a:r>
            <a:r>
              <a:rPr lang="en-US" sz="1800" dirty="0" err="1"/>
              <a:t>dõi</a:t>
            </a:r>
            <a:r>
              <a:rPr lang="en-US" sz="1800" dirty="0"/>
              <a:t> </a:t>
            </a:r>
            <a:r>
              <a:rPr lang="en-US" sz="1800" dirty="0" err="1"/>
              <a:t>các</a:t>
            </a:r>
            <a:r>
              <a:rPr lang="en-US" sz="1800" dirty="0"/>
              <a:t> </a:t>
            </a:r>
            <a:r>
              <a:rPr lang="en-US" sz="1800" dirty="0" err="1"/>
              <a:t>thông</a:t>
            </a:r>
            <a:r>
              <a:rPr lang="en-US" sz="1800" dirty="0"/>
              <a:t> tin </a:t>
            </a:r>
            <a:r>
              <a:rPr lang="en-US" sz="1800" dirty="0" err="1"/>
              <a:t>của</a:t>
            </a:r>
            <a:r>
              <a:rPr lang="en-US" sz="1800" dirty="0"/>
              <a:t> </a:t>
            </a:r>
            <a:r>
              <a:rPr lang="en-US" sz="1800" dirty="0" err="1"/>
              <a:t>khách</a:t>
            </a:r>
            <a:r>
              <a:rPr lang="en-US" sz="1800" dirty="0"/>
              <a:t> </a:t>
            </a:r>
            <a:r>
              <a:rPr lang="en-US" sz="1800" dirty="0" err="1"/>
              <a:t>hàng</a:t>
            </a:r>
            <a:r>
              <a:rPr lang="en-US" sz="1800" dirty="0" smtClean="0"/>
              <a:t>. </a:t>
            </a:r>
            <a:endParaRPr lang="en-US" sz="1800" b="1" i="1" dirty="0"/>
          </a:p>
          <a:p>
            <a:pPr>
              <a:buFont typeface="Arial" pitchFamily="34" charset="0"/>
              <a:buChar char="•"/>
            </a:pPr>
            <a:r>
              <a:rPr lang="en-US" sz="1800" b="1" i="1" dirty="0" err="1" smtClean="0"/>
              <a:t>Kiểm</a:t>
            </a:r>
            <a:r>
              <a:rPr lang="en-US" sz="1800" b="1" i="1" dirty="0" smtClean="0"/>
              <a:t> </a:t>
            </a:r>
            <a:r>
              <a:rPr lang="en-US" sz="1800" b="1" i="1" dirty="0" err="1" smtClean="0"/>
              <a:t>soát</a:t>
            </a:r>
            <a:r>
              <a:rPr lang="en-US" sz="1800" b="1" i="1" dirty="0" smtClean="0"/>
              <a:t> </a:t>
            </a:r>
            <a:r>
              <a:rPr lang="en-US" sz="1800" b="1" i="1" dirty="0" err="1" smtClean="0"/>
              <a:t>vào</a:t>
            </a:r>
            <a:r>
              <a:rPr lang="en-US" sz="1800" b="1" i="1" dirty="0" smtClean="0"/>
              <a:t> </a:t>
            </a:r>
            <a:r>
              <a:rPr lang="en-US" sz="1800" b="1" i="1" dirty="0" err="1" smtClean="0"/>
              <a:t>ra</a:t>
            </a:r>
            <a:r>
              <a:rPr lang="en-US" sz="1800" b="1" i="1" dirty="0" smtClean="0"/>
              <a:t> </a:t>
            </a:r>
            <a:r>
              <a:rPr lang="en-US" sz="1800" b="1" i="1" dirty="0" err="1" smtClean="0"/>
              <a:t>của</a:t>
            </a:r>
            <a:r>
              <a:rPr lang="en-US" sz="1800" b="1" i="1" dirty="0" smtClean="0"/>
              <a:t> </a:t>
            </a:r>
            <a:r>
              <a:rPr lang="en-US" sz="1800" b="1" i="1" dirty="0" err="1" smtClean="0"/>
              <a:t>xe</a:t>
            </a:r>
            <a:r>
              <a:rPr lang="en-US" sz="1800" b="1" i="1" dirty="0" smtClean="0"/>
              <a:t>.</a:t>
            </a:r>
            <a:endParaRPr lang="vi-VN" sz="1800" b="1" i="1" dirty="0" smtClean="0"/>
          </a:p>
          <a:p>
            <a:pPr lvl="1"/>
            <a:r>
              <a:rPr lang="en-US" sz="1800" dirty="0" err="1" smtClean="0"/>
              <a:t>Kiểm</a:t>
            </a:r>
            <a:r>
              <a:rPr lang="en-US" sz="1800" dirty="0" smtClean="0"/>
              <a:t> </a:t>
            </a:r>
            <a:r>
              <a:rPr lang="en-US" sz="1800" dirty="0" err="1" smtClean="0"/>
              <a:t>soát</a:t>
            </a:r>
            <a:r>
              <a:rPr lang="en-US" sz="1800" dirty="0" smtClean="0"/>
              <a:t> </a:t>
            </a:r>
            <a:r>
              <a:rPr lang="en-US" sz="1800" dirty="0" err="1" smtClean="0"/>
              <a:t>xe</a:t>
            </a:r>
            <a:r>
              <a:rPr lang="en-US" sz="1800" dirty="0" smtClean="0"/>
              <a:t> </a:t>
            </a:r>
            <a:r>
              <a:rPr lang="en-US" sz="1800" dirty="0" err="1" smtClean="0"/>
              <a:t>vào</a:t>
            </a:r>
            <a:r>
              <a:rPr lang="en-US" sz="1800" dirty="0" smtClean="0"/>
              <a:t>: </a:t>
            </a:r>
            <a:r>
              <a:rPr lang="en-US" sz="1800" dirty="0" err="1" smtClean="0"/>
              <a:t>nhận</a:t>
            </a:r>
            <a:r>
              <a:rPr lang="en-US" sz="1800" dirty="0" smtClean="0"/>
              <a:t> </a:t>
            </a:r>
            <a:r>
              <a:rPr lang="en-US" sz="1800" dirty="0" err="1" smtClean="0"/>
              <a:t>dạng</a:t>
            </a:r>
            <a:r>
              <a:rPr lang="en-US" sz="1800" dirty="0" smtClean="0"/>
              <a:t> </a:t>
            </a:r>
            <a:r>
              <a:rPr lang="en-US" sz="1800" dirty="0" err="1" smtClean="0"/>
              <a:t>thẻ</a:t>
            </a:r>
            <a:r>
              <a:rPr lang="en-US" sz="1800" dirty="0" smtClean="0"/>
              <a:t>, </a:t>
            </a:r>
            <a:r>
              <a:rPr lang="en-US" sz="1800" dirty="0" err="1" smtClean="0"/>
              <a:t>chụp</a:t>
            </a:r>
            <a:r>
              <a:rPr lang="en-US" sz="1800" dirty="0" smtClean="0"/>
              <a:t> </a:t>
            </a:r>
            <a:r>
              <a:rPr lang="en-US" sz="1800" dirty="0" err="1" smtClean="0"/>
              <a:t>hình</a:t>
            </a:r>
            <a:r>
              <a:rPr lang="en-US" sz="1800" dirty="0" smtClean="0"/>
              <a:t> </a:t>
            </a:r>
            <a:r>
              <a:rPr lang="en-US" sz="1800" dirty="0" err="1" smtClean="0"/>
              <a:t>biển</a:t>
            </a:r>
            <a:r>
              <a:rPr lang="en-US" sz="1800" dirty="0" smtClean="0"/>
              <a:t> </a:t>
            </a:r>
            <a:r>
              <a:rPr lang="en-US" sz="1800" dirty="0" err="1" smtClean="0"/>
              <a:t>số</a:t>
            </a:r>
            <a:r>
              <a:rPr lang="en-US" sz="1800" dirty="0" smtClean="0"/>
              <a:t>, </a:t>
            </a:r>
            <a:r>
              <a:rPr lang="en-US" sz="1800" dirty="0" err="1" smtClean="0"/>
              <a:t>phân</a:t>
            </a:r>
            <a:r>
              <a:rPr lang="en-US" sz="1800" dirty="0" smtClean="0"/>
              <a:t> </a:t>
            </a:r>
            <a:r>
              <a:rPr lang="en-US" sz="1800" dirty="0" err="1" smtClean="0"/>
              <a:t>tích</a:t>
            </a:r>
            <a:r>
              <a:rPr lang="en-US" sz="1800" dirty="0" smtClean="0"/>
              <a:t> </a:t>
            </a:r>
            <a:r>
              <a:rPr lang="en-US" sz="1800" dirty="0" err="1" smtClean="0"/>
              <a:t>biển</a:t>
            </a:r>
            <a:r>
              <a:rPr lang="en-US" sz="1800" dirty="0" smtClean="0"/>
              <a:t> </a:t>
            </a:r>
            <a:r>
              <a:rPr lang="en-US" sz="1800" dirty="0" err="1" smtClean="0"/>
              <a:t>số</a:t>
            </a:r>
            <a:r>
              <a:rPr lang="en-US" sz="1800" dirty="0" smtClean="0"/>
              <a:t> </a:t>
            </a:r>
            <a:r>
              <a:rPr lang="en-US" sz="1800" dirty="0" err="1" smtClean="0"/>
              <a:t>thành</a:t>
            </a:r>
            <a:r>
              <a:rPr lang="en-US" sz="1800" dirty="0" smtClean="0"/>
              <a:t> </a:t>
            </a:r>
            <a:r>
              <a:rPr lang="en-US" sz="1800" dirty="0" err="1" smtClean="0"/>
              <a:t>dạng</a:t>
            </a:r>
            <a:r>
              <a:rPr lang="en-US" sz="1800" dirty="0" smtClean="0"/>
              <a:t> text, </a:t>
            </a:r>
            <a:r>
              <a:rPr lang="en-US" sz="1800" dirty="0" err="1" smtClean="0"/>
              <a:t>chụp</a:t>
            </a:r>
            <a:r>
              <a:rPr lang="en-US" sz="1800" dirty="0" smtClean="0"/>
              <a:t> </a:t>
            </a:r>
            <a:r>
              <a:rPr lang="en-US" sz="1800" dirty="0" err="1" smtClean="0"/>
              <a:t>hình</a:t>
            </a:r>
            <a:r>
              <a:rPr lang="en-US" sz="1800" dirty="0" smtClean="0"/>
              <a:t> </a:t>
            </a:r>
            <a:r>
              <a:rPr lang="en-US" sz="1800" dirty="0" err="1" smtClean="0"/>
              <a:t>ảnh</a:t>
            </a:r>
            <a:r>
              <a:rPr lang="en-US" sz="1800" dirty="0" smtClean="0"/>
              <a:t> </a:t>
            </a:r>
            <a:r>
              <a:rPr lang="en-US" sz="1800" dirty="0" err="1" smtClean="0"/>
              <a:t>lái</a:t>
            </a:r>
            <a:r>
              <a:rPr lang="en-US" sz="1800" dirty="0" smtClean="0"/>
              <a:t> </a:t>
            </a:r>
            <a:r>
              <a:rPr lang="en-US" sz="1800" dirty="0" err="1" smtClean="0"/>
              <a:t>xe</a:t>
            </a:r>
            <a:r>
              <a:rPr lang="en-US" sz="1800" dirty="0" smtClean="0"/>
              <a:t>... </a:t>
            </a:r>
            <a:r>
              <a:rPr lang="en-US" sz="1800" dirty="0" err="1" smtClean="0"/>
              <a:t>lưu</a:t>
            </a:r>
            <a:r>
              <a:rPr lang="en-US" sz="1800" dirty="0" smtClean="0"/>
              <a:t> </a:t>
            </a:r>
            <a:r>
              <a:rPr lang="en-US" sz="1800" dirty="0" err="1" smtClean="0"/>
              <a:t>vào</a:t>
            </a:r>
            <a:r>
              <a:rPr lang="en-US" sz="1800" dirty="0" smtClean="0"/>
              <a:t> </a:t>
            </a:r>
            <a:r>
              <a:rPr lang="en-US" sz="1800" dirty="0" err="1" smtClean="0"/>
              <a:t>cơ</a:t>
            </a:r>
            <a:r>
              <a:rPr lang="en-US" sz="1800" dirty="0" smtClean="0"/>
              <a:t> </a:t>
            </a:r>
            <a:r>
              <a:rPr lang="en-US" sz="1800" dirty="0" err="1" smtClean="0"/>
              <a:t>sở</a:t>
            </a:r>
            <a:r>
              <a:rPr lang="en-US" sz="1800" dirty="0" smtClean="0"/>
              <a:t> </a:t>
            </a:r>
            <a:r>
              <a:rPr lang="en-US" sz="1800" dirty="0" err="1" smtClean="0"/>
              <a:t>dữ</a:t>
            </a:r>
            <a:r>
              <a:rPr lang="en-US" sz="1800" dirty="0" smtClean="0"/>
              <a:t> </a:t>
            </a:r>
            <a:r>
              <a:rPr lang="en-US" sz="1800" dirty="0" err="1" smtClean="0"/>
              <a:t>liệu</a:t>
            </a:r>
            <a:r>
              <a:rPr lang="en-US" sz="1800" dirty="0" smtClean="0"/>
              <a:t>.</a:t>
            </a:r>
            <a:endParaRPr lang="vi-VN" sz="1800" dirty="0" smtClean="0"/>
          </a:p>
          <a:p>
            <a:pPr lvl="1"/>
            <a:r>
              <a:rPr lang="en-US" sz="1800" dirty="0" err="1" smtClean="0"/>
              <a:t>Kiểm</a:t>
            </a:r>
            <a:r>
              <a:rPr lang="en-US" sz="1800" dirty="0" smtClean="0"/>
              <a:t> </a:t>
            </a:r>
            <a:r>
              <a:rPr lang="en-US" sz="1800" dirty="0" err="1" smtClean="0"/>
              <a:t>soát</a:t>
            </a:r>
            <a:r>
              <a:rPr lang="en-US" sz="1800" dirty="0" smtClean="0"/>
              <a:t> </a:t>
            </a:r>
            <a:r>
              <a:rPr lang="en-US" sz="1800" dirty="0" err="1" smtClean="0"/>
              <a:t>xe</a:t>
            </a:r>
            <a:r>
              <a:rPr lang="en-US" sz="1800" dirty="0" smtClean="0"/>
              <a:t> </a:t>
            </a:r>
            <a:r>
              <a:rPr lang="en-US" sz="1800" dirty="0" err="1" smtClean="0"/>
              <a:t>ra</a:t>
            </a:r>
            <a:r>
              <a:rPr lang="en-US" sz="1800" dirty="0" smtClean="0"/>
              <a:t>: </a:t>
            </a:r>
            <a:r>
              <a:rPr lang="en-US" sz="1800" dirty="0" err="1" smtClean="0"/>
              <a:t>nhận</a:t>
            </a:r>
            <a:r>
              <a:rPr lang="en-US" sz="1800" dirty="0" smtClean="0"/>
              <a:t> </a:t>
            </a:r>
            <a:r>
              <a:rPr lang="en-US" sz="1800" dirty="0" err="1" smtClean="0"/>
              <a:t>dạng</a:t>
            </a:r>
            <a:r>
              <a:rPr lang="en-US" sz="1800" dirty="0" smtClean="0"/>
              <a:t> </a:t>
            </a:r>
            <a:r>
              <a:rPr lang="en-US" sz="1800" dirty="0" err="1" smtClean="0"/>
              <a:t>thẻ</a:t>
            </a:r>
            <a:r>
              <a:rPr lang="en-US" sz="1800" dirty="0" smtClean="0"/>
              <a:t>, </a:t>
            </a:r>
            <a:r>
              <a:rPr lang="en-US" sz="1800" dirty="0" err="1" smtClean="0"/>
              <a:t>chụp</a:t>
            </a:r>
            <a:r>
              <a:rPr lang="en-US" sz="1800" dirty="0" smtClean="0"/>
              <a:t> </a:t>
            </a:r>
            <a:r>
              <a:rPr lang="en-US" sz="1800" dirty="0" err="1" smtClean="0"/>
              <a:t>hình</a:t>
            </a:r>
            <a:r>
              <a:rPr lang="en-US" sz="1800" dirty="0" smtClean="0"/>
              <a:t> </a:t>
            </a:r>
            <a:r>
              <a:rPr lang="en-US" sz="1800" dirty="0" err="1" smtClean="0"/>
              <a:t>biển</a:t>
            </a:r>
            <a:r>
              <a:rPr lang="en-US" sz="1800" dirty="0" smtClean="0"/>
              <a:t> </a:t>
            </a:r>
            <a:r>
              <a:rPr lang="en-US" sz="1800" dirty="0" err="1" smtClean="0"/>
              <a:t>số</a:t>
            </a:r>
            <a:r>
              <a:rPr lang="en-US" sz="1800" dirty="0" smtClean="0"/>
              <a:t>, </a:t>
            </a:r>
            <a:r>
              <a:rPr lang="en-US" sz="1800" dirty="0" err="1" smtClean="0"/>
              <a:t>phân</a:t>
            </a:r>
            <a:r>
              <a:rPr lang="en-US" sz="1800" dirty="0" smtClean="0"/>
              <a:t> </a:t>
            </a:r>
            <a:r>
              <a:rPr lang="en-US" sz="1800" dirty="0" err="1" smtClean="0"/>
              <a:t>tích</a:t>
            </a:r>
            <a:r>
              <a:rPr lang="en-US" sz="1800" dirty="0" smtClean="0"/>
              <a:t> </a:t>
            </a:r>
            <a:r>
              <a:rPr lang="en-US" sz="1800" dirty="0" err="1" smtClean="0"/>
              <a:t>biển</a:t>
            </a:r>
            <a:r>
              <a:rPr lang="en-US" sz="1800" dirty="0" smtClean="0"/>
              <a:t> </a:t>
            </a:r>
            <a:r>
              <a:rPr lang="en-US" sz="1800" dirty="0" err="1" smtClean="0"/>
              <a:t>số</a:t>
            </a:r>
            <a:r>
              <a:rPr lang="en-US" sz="1800" dirty="0" smtClean="0"/>
              <a:t> </a:t>
            </a:r>
            <a:r>
              <a:rPr lang="en-US" sz="1800" dirty="0" err="1" smtClean="0"/>
              <a:t>thành</a:t>
            </a:r>
            <a:r>
              <a:rPr lang="en-US" sz="1800" dirty="0" smtClean="0"/>
              <a:t> </a:t>
            </a:r>
            <a:r>
              <a:rPr lang="en-US" sz="1800" dirty="0" err="1" smtClean="0"/>
              <a:t>dạng</a:t>
            </a:r>
            <a:r>
              <a:rPr lang="en-US" sz="1800" dirty="0" smtClean="0"/>
              <a:t> text, </a:t>
            </a:r>
            <a:r>
              <a:rPr lang="en-US" sz="1800" dirty="0" err="1" smtClean="0"/>
              <a:t>chụp</a:t>
            </a:r>
            <a:r>
              <a:rPr lang="en-US" sz="1800" dirty="0" smtClean="0"/>
              <a:t> </a:t>
            </a:r>
            <a:r>
              <a:rPr lang="en-US" sz="1800" dirty="0" err="1" smtClean="0"/>
              <a:t>hình</a:t>
            </a:r>
            <a:r>
              <a:rPr lang="en-US" sz="1800" dirty="0" smtClean="0"/>
              <a:t> </a:t>
            </a:r>
            <a:r>
              <a:rPr lang="en-US" sz="1800" dirty="0" err="1" smtClean="0"/>
              <a:t>ảnh</a:t>
            </a:r>
            <a:r>
              <a:rPr lang="en-US" sz="1800" dirty="0" smtClean="0"/>
              <a:t> </a:t>
            </a:r>
            <a:r>
              <a:rPr lang="en-US" sz="1800" dirty="0" err="1" smtClean="0"/>
              <a:t>lái</a:t>
            </a:r>
            <a:r>
              <a:rPr lang="en-US" sz="1800" dirty="0" smtClean="0"/>
              <a:t> </a:t>
            </a:r>
            <a:r>
              <a:rPr lang="en-US" sz="1800" dirty="0" err="1" smtClean="0"/>
              <a:t>xe</a:t>
            </a:r>
            <a:r>
              <a:rPr lang="en-US" sz="1800" dirty="0" smtClean="0"/>
              <a:t>..., </a:t>
            </a:r>
            <a:r>
              <a:rPr lang="en-US" sz="1800" dirty="0" err="1" smtClean="0"/>
              <a:t>lấy</a:t>
            </a:r>
            <a:r>
              <a:rPr lang="en-US" sz="1800" dirty="0" smtClean="0"/>
              <a:t> </a:t>
            </a:r>
            <a:r>
              <a:rPr lang="en-US" sz="1800" dirty="0" err="1" smtClean="0"/>
              <a:t>dữ</a:t>
            </a:r>
            <a:r>
              <a:rPr lang="en-US" sz="1800" dirty="0" smtClean="0"/>
              <a:t> </a:t>
            </a:r>
            <a:r>
              <a:rPr lang="en-US" sz="1800" dirty="0" err="1" smtClean="0"/>
              <a:t>liệu</a:t>
            </a:r>
            <a:r>
              <a:rPr lang="en-US" sz="1800" dirty="0" smtClean="0"/>
              <a:t> </a:t>
            </a:r>
            <a:r>
              <a:rPr lang="en-US" sz="1800" dirty="0" err="1" smtClean="0"/>
              <a:t>tương</a:t>
            </a:r>
            <a:r>
              <a:rPr lang="en-US" sz="1800" dirty="0" smtClean="0"/>
              <a:t> </a:t>
            </a:r>
            <a:r>
              <a:rPr lang="en-US" sz="1800" dirty="0" err="1" smtClean="0"/>
              <a:t>ứng</a:t>
            </a:r>
            <a:r>
              <a:rPr lang="en-US" sz="1800" dirty="0" smtClean="0"/>
              <a:t> </a:t>
            </a:r>
            <a:r>
              <a:rPr lang="en-US" sz="1800" dirty="0" err="1" smtClean="0"/>
              <a:t>khi</a:t>
            </a:r>
            <a:r>
              <a:rPr lang="en-US" sz="1800" dirty="0" smtClean="0"/>
              <a:t> </a:t>
            </a:r>
            <a:r>
              <a:rPr lang="en-US" sz="1800" dirty="0" err="1" smtClean="0"/>
              <a:t>xe</a:t>
            </a:r>
            <a:r>
              <a:rPr lang="en-US" sz="1800" dirty="0" smtClean="0"/>
              <a:t> </a:t>
            </a:r>
            <a:r>
              <a:rPr lang="en-US" sz="1800" dirty="0" err="1" smtClean="0"/>
              <a:t>vào</a:t>
            </a:r>
            <a:r>
              <a:rPr lang="en-US" sz="1800" dirty="0" smtClean="0"/>
              <a:t>, so </a:t>
            </a:r>
            <a:r>
              <a:rPr lang="en-US" sz="1800" dirty="0" err="1" smtClean="0"/>
              <a:t>sánh</a:t>
            </a:r>
            <a:r>
              <a:rPr lang="en-US" sz="1800" dirty="0" smtClean="0"/>
              <a:t> </a:t>
            </a:r>
            <a:r>
              <a:rPr lang="en-US" sz="1800" dirty="0" err="1" smtClean="0"/>
              <a:t>và</a:t>
            </a:r>
            <a:r>
              <a:rPr lang="en-US" sz="1800" dirty="0" smtClean="0"/>
              <a:t> </a:t>
            </a:r>
            <a:r>
              <a:rPr lang="en-US" sz="1800" dirty="0" err="1" smtClean="0"/>
              <a:t>đưa</a:t>
            </a:r>
            <a:r>
              <a:rPr lang="en-US" sz="1800" dirty="0" smtClean="0"/>
              <a:t> </a:t>
            </a:r>
            <a:r>
              <a:rPr lang="en-US" sz="1800" dirty="0" err="1" smtClean="0"/>
              <a:t>ra</a:t>
            </a:r>
            <a:r>
              <a:rPr lang="en-US" sz="1800" dirty="0" smtClean="0"/>
              <a:t> </a:t>
            </a:r>
            <a:r>
              <a:rPr lang="en-US" sz="1800" dirty="0" err="1" smtClean="0"/>
              <a:t>xử</a:t>
            </a:r>
            <a:r>
              <a:rPr lang="en-US" sz="1800" dirty="0" smtClean="0"/>
              <a:t> </a:t>
            </a:r>
            <a:r>
              <a:rPr lang="en-US" sz="1800" dirty="0" err="1" smtClean="0"/>
              <a:t>lý</a:t>
            </a:r>
            <a:r>
              <a:rPr lang="en-US" sz="1800" dirty="0" smtClean="0"/>
              <a:t> </a:t>
            </a:r>
            <a:r>
              <a:rPr lang="en-US" sz="1800" dirty="0" err="1" smtClean="0"/>
              <a:t>tương</a:t>
            </a:r>
            <a:r>
              <a:rPr lang="en-US" sz="1800" dirty="0" smtClean="0"/>
              <a:t> </a:t>
            </a:r>
            <a:r>
              <a:rPr lang="en-US" sz="1800" dirty="0" err="1" smtClean="0"/>
              <a:t>ứng</a:t>
            </a:r>
            <a:r>
              <a:rPr lang="en-US" sz="1800" dirty="0" smtClean="0"/>
              <a:t>.</a:t>
            </a:r>
          </a:p>
          <a:p>
            <a:pPr lvl="0">
              <a:buFont typeface="Arial" panose="020B0604020202020204" pitchFamily="34" charset="0"/>
              <a:buChar char="•"/>
            </a:pPr>
            <a:r>
              <a:rPr lang="en-US" sz="1800" b="1" i="1" dirty="0" err="1" smtClean="0"/>
              <a:t>Chức</a:t>
            </a:r>
            <a:r>
              <a:rPr lang="en-US" sz="1800" b="1" i="1" dirty="0" smtClean="0"/>
              <a:t> </a:t>
            </a:r>
            <a:r>
              <a:rPr lang="en-US" sz="1800" b="1" i="1" dirty="0" err="1" smtClean="0"/>
              <a:t>năng</a:t>
            </a:r>
            <a:r>
              <a:rPr lang="en-US" sz="1800" b="1" i="1" dirty="0" smtClean="0"/>
              <a:t> </a:t>
            </a:r>
            <a:r>
              <a:rPr lang="en-US" sz="1800" b="1" i="1" dirty="0" err="1" smtClean="0"/>
              <a:t>chung</a:t>
            </a:r>
            <a:r>
              <a:rPr lang="en-US" sz="1800" b="1" i="1" dirty="0" smtClean="0"/>
              <a:t> </a:t>
            </a:r>
            <a:r>
              <a:rPr lang="en-US" sz="1800" b="1" i="1" dirty="0" err="1" smtClean="0"/>
              <a:t>của</a:t>
            </a:r>
            <a:r>
              <a:rPr lang="en-US" sz="1800" b="1" i="1" dirty="0" smtClean="0"/>
              <a:t> </a:t>
            </a:r>
            <a:r>
              <a:rPr lang="en-US" sz="1800" b="1" i="1" dirty="0" err="1" smtClean="0"/>
              <a:t>cả</a:t>
            </a:r>
            <a:r>
              <a:rPr lang="en-US" sz="1800" b="1" i="1" dirty="0" smtClean="0"/>
              <a:t> </a:t>
            </a:r>
            <a:r>
              <a:rPr lang="en-US" sz="1800" b="1" i="1" dirty="0" err="1" smtClean="0"/>
              <a:t>luồng</a:t>
            </a:r>
            <a:r>
              <a:rPr lang="en-US" sz="1800" b="1" i="1" dirty="0" smtClean="0"/>
              <a:t> </a:t>
            </a:r>
            <a:r>
              <a:rPr lang="en-US" sz="1800" b="1" i="1" dirty="0" err="1" smtClean="0"/>
              <a:t>vào</a:t>
            </a:r>
            <a:r>
              <a:rPr lang="en-US" sz="1800" b="1" i="1" dirty="0" smtClean="0"/>
              <a:t>/ </a:t>
            </a:r>
            <a:r>
              <a:rPr lang="en-US" sz="1800" b="1" i="1" dirty="0" err="1" smtClean="0"/>
              <a:t>ra</a:t>
            </a:r>
            <a:r>
              <a:rPr lang="en-US" sz="1800" b="1" i="1" dirty="0" smtClean="0"/>
              <a:t>):</a:t>
            </a:r>
          </a:p>
          <a:p>
            <a:pPr lvl="1"/>
            <a:r>
              <a:rPr lang="en-US" sz="1800" dirty="0" err="1" smtClean="0"/>
              <a:t>Thiết</a:t>
            </a:r>
            <a:r>
              <a:rPr lang="en-US" sz="1800" dirty="0" smtClean="0"/>
              <a:t> </a:t>
            </a:r>
            <a:r>
              <a:rPr lang="en-US" sz="1800" dirty="0" err="1" smtClean="0"/>
              <a:t>lập</a:t>
            </a:r>
            <a:r>
              <a:rPr lang="en-US" sz="1800" dirty="0" smtClean="0"/>
              <a:t> </a:t>
            </a:r>
            <a:r>
              <a:rPr lang="en-US" sz="1800" dirty="0" err="1" smtClean="0"/>
              <a:t>luồng</a:t>
            </a:r>
            <a:r>
              <a:rPr lang="en-US" sz="1800" dirty="0" smtClean="0"/>
              <a:t> </a:t>
            </a:r>
            <a:r>
              <a:rPr lang="en-US" sz="1800" dirty="0" err="1" smtClean="0"/>
              <a:t>đang</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là</a:t>
            </a:r>
            <a:r>
              <a:rPr lang="en-US" sz="1800" dirty="0" smtClean="0"/>
              <a:t> </a:t>
            </a:r>
            <a:r>
              <a:rPr lang="en-US" sz="1800" dirty="0" err="1" smtClean="0"/>
              <a:t>vào</a:t>
            </a:r>
            <a:r>
              <a:rPr lang="en-US" sz="1800" dirty="0" smtClean="0"/>
              <a:t> hay </a:t>
            </a:r>
            <a:r>
              <a:rPr lang="en-US" sz="1800" dirty="0" err="1" smtClean="0"/>
              <a:t>ra</a:t>
            </a:r>
            <a:endParaRPr lang="en-US" sz="1800" dirty="0" smtClean="0"/>
          </a:p>
          <a:p>
            <a:pPr lvl="1"/>
            <a:r>
              <a:rPr lang="en-US" sz="1800" dirty="0" err="1" smtClean="0"/>
              <a:t>Tạo</a:t>
            </a:r>
            <a:r>
              <a:rPr lang="en-US" sz="1800" dirty="0" smtClean="0"/>
              <a:t>, </a:t>
            </a:r>
            <a:r>
              <a:rPr lang="en-US" sz="1800" dirty="0" err="1" smtClean="0"/>
              <a:t>sửa</a:t>
            </a:r>
            <a:r>
              <a:rPr lang="en-US" sz="1800" dirty="0" smtClean="0"/>
              <a:t>, </a:t>
            </a:r>
            <a:r>
              <a:rPr lang="en-US" sz="1800" dirty="0" err="1" smtClean="0"/>
              <a:t>xóa</a:t>
            </a:r>
            <a:r>
              <a:rPr lang="en-US" sz="1800" dirty="0" smtClean="0"/>
              <a:t>, </a:t>
            </a:r>
            <a:r>
              <a:rPr lang="en-US" sz="1800" dirty="0" err="1" smtClean="0"/>
              <a:t>tìm</a:t>
            </a:r>
            <a:r>
              <a:rPr lang="en-US" sz="1800" dirty="0" smtClean="0"/>
              <a:t> </a:t>
            </a:r>
            <a:r>
              <a:rPr lang="en-US" sz="1800" dirty="0" err="1" smtClean="0"/>
              <a:t>kiếm</a:t>
            </a:r>
            <a:r>
              <a:rPr lang="en-US" sz="1800" dirty="0" smtClean="0"/>
              <a:t>, </a:t>
            </a:r>
            <a:r>
              <a:rPr lang="en-US" sz="1800" dirty="0" err="1" smtClean="0"/>
              <a:t>phân</a:t>
            </a:r>
            <a:r>
              <a:rPr lang="en-US" sz="1800" dirty="0" smtClean="0"/>
              <a:t> </a:t>
            </a:r>
            <a:r>
              <a:rPr lang="en-US" sz="1800" dirty="0" err="1" smtClean="0"/>
              <a:t>loại</a:t>
            </a:r>
            <a:r>
              <a:rPr lang="en-US" sz="1800" dirty="0" smtClean="0"/>
              <a:t> </a:t>
            </a:r>
            <a:r>
              <a:rPr lang="en-US" sz="1800" dirty="0" err="1" smtClean="0"/>
              <a:t>khách</a:t>
            </a:r>
            <a:r>
              <a:rPr lang="en-US" sz="1800" dirty="0" smtClean="0"/>
              <a:t> </a:t>
            </a:r>
            <a:r>
              <a:rPr lang="en-US" sz="1800" dirty="0" err="1" smtClean="0"/>
              <a:t>hàng</a:t>
            </a:r>
            <a:r>
              <a:rPr lang="en-US" sz="1800" dirty="0" smtClean="0"/>
              <a:t> </a:t>
            </a:r>
            <a:r>
              <a:rPr lang="en-US" sz="1800" dirty="0" err="1" smtClean="0"/>
              <a:t>như</a:t>
            </a:r>
            <a:r>
              <a:rPr lang="en-US" sz="1800" dirty="0" smtClean="0"/>
              <a:t>: </a:t>
            </a:r>
            <a:r>
              <a:rPr lang="en-US" sz="1800" dirty="0" err="1" smtClean="0"/>
              <a:t>Khách</a:t>
            </a:r>
            <a:r>
              <a:rPr lang="en-US" sz="1800" dirty="0" smtClean="0"/>
              <a:t> </a:t>
            </a:r>
            <a:r>
              <a:rPr lang="en-US" sz="1800" dirty="0" err="1" smtClean="0"/>
              <a:t>hàng</a:t>
            </a:r>
            <a:r>
              <a:rPr lang="en-US" sz="1800" dirty="0" smtClean="0"/>
              <a:t> </a:t>
            </a:r>
            <a:r>
              <a:rPr lang="en-US" sz="1800" dirty="0" err="1" smtClean="0"/>
              <a:t>trả</a:t>
            </a:r>
            <a:r>
              <a:rPr lang="en-US" sz="1800" dirty="0" smtClean="0"/>
              <a:t> </a:t>
            </a:r>
            <a:r>
              <a:rPr lang="en-US" sz="1800" dirty="0" err="1" smtClean="0"/>
              <a:t>trước</a:t>
            </a:r>
            <a:r>
              <a:rPr lang="en-US" sz="1800" dirty="0" smtClean="0"/>
              <a:t> (</a:t>
            </a:r>
            <a:r>
              <a:rPr lang="en-US" sz="1800" dirty="0" err="1" smtClean="0"/>
              <a:t>Thuê</a:t>
            </a:r>
            <a:r>
              <a:rPr lang="en-US" sz="1800" dirty="0" smtClean="0"/>
              <a:t> </a:t>
            </a:r>
            <a:r>
              <a:rPr lang="en-US" sz="1800" dirty="0" err="1" smtClean="0"/>
              <a:t>bao</a:t>
            </a:r>
            <a:r>
              <a:rPr lang="en-US" sz="1800" dirty="0" smtClean="0"/>
              <a:t> </a:t>
            </a:r>
            <a:r>
              <a:rPr lang="en-US" sz="1800" dirty="0" err="1" smtClean="0"/>
              <a:t>tháng</a:t>
            </a:r>
            <a:r>
              <a:rPr lang="en-US" sz="1800" dirty="0" smtClean="0"/>
              <a:t>) , </a:t>
            </a:r>
            <a:r>
              <a:rPr lang="en-US" sz="1800" dirty="0" err="1" smtClean="0"/>
              <a:t>Khách</a:t>
            </a:r>
            <a:r>
              <a:rPr lang="en-US" sz="1800" dirty="0" smtClean="0"/>
              <a:t> </a:t>
            </a:r>
            <a:r>
              <a:rPr lang="en-US" sz="1800" dirty="0" err="1" smtClean="0"/>
              <a:t>hàng</a:t>
            </a:r>
            <a:r>
              <a:rPr lang="en-US" sz="1800" dirty="0" smtClean="0"/>
              <a:t> </a:t>
            </a:r>
            <a:r>
              <a:rPr lang="en-US" sz="1800" dirty="0" err="1" smtClean="0"/>
              <a:t>vãng</a:t>
            </a:r>
            <a:r>
              <a:rPr lang="en-US" sz="1800" dirty="0" smtClean="0"/>
              <a:t> </a:t>
            </a:r>
            <a:r>
              <a:rPr lang="en-US" sz="1800" dirty="0" err="1" smtClean="0"/>
              <a:t>lai</a:t>
            </a:r>
            <a:r>
              <a:rPr lang="en-US" sz="1800" dirty="0" smtClean="0"/>
              <a:t> </a:t>
            </a:r>
            <a:r>
              <a:rPr lang="en-US" sz="1800" dirty="0" err="1" smtClean="0"/>
              <a:t>và</a:t>
            </a:r>
            <a:r>
              <a:rPr lang="en-US" sz="1800" dirty="0" smtClean="0"/>
              <a:t> </a:t>
            </a:r>
            <a:r>
              <a:rPr lang="en-US" sz="1800" dirty="0" err="1" smtClean="0"/>
              <a:t>Khách</a:t>
            </a:r>
            <a:r>
              <a:rPr lang="en-US" sz="1800" dirty="0" smtClean="0"/>
              <a:t> VIP.</a:t>
            </a:r>
          </a:p>
          <a:p>
            <a:pPr lvl="1"/>
            <a:r>
              <a:rPr lang="en-US" sz="1800" dirty="0" err="1" smtClean="0"/>
              <a:t>Tìm</a:t>
            </a:r>
            <a:r>
              <a:rPr lang="en-US" sz="1800" dirty="0" smtClean="0"/>
              <a:t> </a:t>
            </a:r>
            <a:r>
              <a:rPr lang="en-US" sz="1800" dirty="0" err="1" smtClean="0"/>
              <a:t>kiếm</a:t>
            </a:r>
            <a:r>
              <a:rPr lang="en-US" sz="1800" dirty="0" smtClean="0"/>
              <a:t> </a:t>
            </a:r>
            <a:r>
              <a:rPr lang="en-US" sz="1800" dirty="0" err="1" smtClean="0"/>
              <a:t>theo</a:t>
            </a:r>
            <a:r>
              <a:rPr lang="en-US" sz="1800" dirty="0" smtClean="0"/>
              <a:t> </a:t>
            </a:r>
            <a:r>
              <a:rPr lang="en-US" sz="1800" dirty="0" err="1" smtClean="0"/>
              <a:t>biển</a:t>
            </a:r>
            <a:r>
              <a:rPr lang="en-US" sz="1800" dirty="0" smtClean="0"/>
              <a:t> </a:t>
            </a:r>
            <a:r>
              <a:rPr lang="en-US" sz="1800" dirty="0" err="1" smtClean="0"/>
              <a:t>số</a:t>
            </a:r>
            <a:r>
              <a:rPr lang="en-US" sz="1800" dirty="0" smtClean="0"/>
              <a:t> </a:t>
            </a:r>
            <a:r>
              <a:rPr lang="en-US" sz="1800" dirty="0" err="1" smtClean="0"/>
              <a:t>xe</a:t>
            </a:r>
            <a:r>
              <a:rPr lang="en-US" sz="1800" dirty="0" smtClean="0"/>
              <a:t>.</a:t>
            </a:r>
          </a:p>
          <a:p>
            <a:pPr lvl="1"/>
            <a:r>
              <a:rPr lang="en-US" sz="1800" dirty="0" err="1" smtClean="0"/>
              <a:t>Tìm</a:t>
            </a:r>
            <a:r>
              <a:rPr lang="en-US" sz="1800" dirty="0" smtClean="0"/>
              <a:t> </a:t>
            </a:r>
            <a:r>
              <a:rPr lang="en-US" sz="1800" dirty="0" err="1" smtClean="0"/>
              <a:t>kiếm</a:t>
            </a:r>
            <a:r>
              <a:rPr lang="en-US" sz="1800" dirty="0" smtClean="0"/>
              <a:t> </a:t>
            </a:r>
            <a:r>
              <a:rPr lang="en-US" sz="1800" dirty="0" err="1" smtClean="0"/>
              <a:t>theo</a:t>
            </a:r>
            <a:r>
              <a:rPr lang="en-US" sz="1800" dirty="0" smtClean="0"/>
              <a:t> </a:t>
            </a:r>
            <a:r>
              <a:rPr lang="en-US" sz="1800" dirty="0" err="1" smtClean="0"/>
              <a:t>khoảng</a:t>
            </a:r>
            <a:r>
              <a:rPr lang="en-US" sz="1800" dirty="0" smtClean="0"/>
              <a:t> </a:t>
            </a:r>
            <a:r>
              <a:rPr lang="en-US" sz="1800" dirty="0" err="1" smtClean="0"/>
              <a:t>thời</a:t>
            </a:r>
            <a:r>
              <a:rPr lang="en-US" sz="1800" dirty="0" smtClean="0"/>
              <a:t> </a:t>
            </a:r>
            <a:r>
              <a:rPr lang="en-US" sz="1800" dirty="0" err="1" smtClean="0"/>
              <a:t>gian</a:t>
            </a:r>
            <a:r>
              <a:rPr lang="en-US" sz="1800" dirty="0" smtClean="0"/>
              <a:t> </a:t>
            </a:r>
            <a:r>
              <a:rPr lang="en-US" sz="1800" dirty="0" err="1" smtClean="0"/>
              <a:t>vào</a:t>
            </a:r>
            <a:r>
              <a:rPr lang="en-US" sz="1800" dirty="0" smtClean="0"/>
              <a:t>/</a:t>
            </a:r>
            <a:r>
              <a:rPr lang="en-US" sz="1800" dirty="0" err="1" smtClean="0"/>
              <a:t>ra</a:t>
            </a:r>
            <a:r>
              <a:rPr lang="en-US" sz="1800" dirty="0" smtClean="0"/>
              <a:t> </a:t>
            </a:r>
            <a:r>
              <a:rPr lang="en-US" sz="1800" dirty="0" err="1" smtClean="0"/>
              <a:t>và</a:t>
            </a:r>
            <a:r>
              <a:rPr lang="en-US" sz="1800" dirty="0" smtClean="0"/>
              <a:t> </a:t>
            </a:r>
            <a:r>
              <a:rPr lang="en-US" sz="1800" dirty="0" err="1" smtClean="0"/>
              <a:t>hiện</a:t>
            </a:r>
            <a:r>
              <a:rPr lang="en-US" sz="1800" dirty="0" smtClean="0"/>
              <a:t> </a:t>
            </a:r>
            <a:r>
              <a:rPr lang="en-US" sz="1800" dirty="0" err="1" smtClean="0"/>
              <a:t>thị</a:t>
            </a:r>
            <a:r>
              <a:rPr lang="en-US" sz="1800" dirty="0" smtClean="0"/>
              <a:t> </a:t>
            </a:r>
            <a:r>
              <a:rPr lang="en-US" sz="1800" dirty="0" err="1" smtClean="0"/>
              <a:t>hình</a:t>
            </a:r>
            <a:r>
              <a:rPr lang="en-US" sz="1800" dirty="0" smtClean="0"/>
              <a:t> </a:t>
            </a:r>
            <a:r>
              <a:rPr lang="en-US" sz="1800" dirty="0" err="1" smtClean="0"/>
              <a:t>ảnh</a:t>
            </a:r>
            <a:r>
              <a:rPr lang="en-US" sz="1800" dirty="0" smtClean="0"/>
              <a:t> </a:t>
            </a:r>
            <a:r>
              <a:rPr lang="en-US" sz="1800" dirty="0" err="1" smtClean="0"/>
              <a:t>thực</a:t>
            </a:r>
            <a:r>
              <a:rPr lang="en-US" sz="1800" dirty="0" smtClean="0"/>
              <a:t> </a:t>
            </a:r>
            <a:r>
              <a:rPr lang="en-US" sz="1800" dirty="0" err="1" smtClean="0"/>
              <a:t>của</a:t>
            </a:r>
            <a:r>
              <a:rPr lang="en-US" sz="1800" dirty="0" smtClean="0"/>
              <a:t> </a:t>
            </a:r>
            <a:r>
              <a:rPr lang="en-US" sz="1800" dirty="0" err="1" smtClean="0"/>
              <a:t>xe</a:t>
            </a:r>
            <a:r>
              <a:rPr lang="en-US" sz="1800" dirty="0" smtClean="0"/>
              <a:t>.</a:t>
            </a:r>
          </a:p>
          <a:p>
            <a:pPr lvl="1"/>
            <a:r>
              <a:rPr lang="en-US" sz="1800" dirty="0" err="1" smtClean="0"/>
              <a:t>Tìm</a:t>
            </a:r>
            <a:r>
              <a:rPr lang="en-US" sz="1800" dirty="0" smtClean="0"/>
              <a:t> </a:t>
            </a:r>
            <a:r>
              <a:rPr lang="en-US" sz="1800" dirty="0" err="1" smtClean="0"/>
              <a:t>kiếm</a:t>
            </a:r>
            <a:r>
              <a:rPr lang="en-US" sz="1800" dirty="0" smtClean="0"/>
              <a:t> </a:t>
            </a:r>
            <a:r>
              <a:rPr lang="en-US" sz="1800" dirty="0" err="1" smtClean="0"/>
              <a:t>theo</a:t>
            </a:r>
            <a:r>
              <a:rPr lang="en-US" sz="1800" dirty="0" smtClean="0"/>
              <a:t> </a:t>
            </a:r>
            <a:r>
              <a:rPr lang="en-US" sz="1800" dirty="0" err="1" smtClean="0"/>
              <a:t>mã</a:t>
            </a:r>
            <a:r>
              <a:rPr lang="en-US" sz="1800" dirty="0" smtClean="0"/>
              <a:t> </a:t>
            </a:r>
            <a:r>
              <a:rPr lang="en-US" sz="1800" dirty="0" err="1" smtClean="0"/>
              <a:t>số</a:t>
            </a:r>
            <a:r>
              <a:rPr lang="en-US" sz="1800" dirty="0" smtClean="0"/>
              <a:t> </a:t>
            </a:r>
            <a:r>
              <a:rPr lang="en-US" sz="1800" dirty="0" err="1" smtClean="0"/>
              <a:t>thẻ</a:t>
            </a:r>
            <a:r>
              <a:rPr lang="en-US" sz="1800" dirty="0" smtClean="0"/>
              <a:t>.</a:t>
            </a:r>
          </a:p>
          <a:p>
            <a:pPr lvl="1"/>
            <a:r>
              <a:rPr lang="en-US" sz="1800" dirty="0" err="1" smtClean="0"/>
              <a:t>Đánh</a:t>
            </a:r>
            <a:r>
              <a:rPr lang="en-US" sz="1800" dirty="0" smtClean="0"/>
              <a:t> </a:t>
            </a:r>
            <a:r>
              <a:rPr lang="en-US" sz="1800" dirty="0" err="1" smtClean="0"/>
              <a:t>dấu</a:t>
            </a:r>
            <a:r>
              <a:rPr lang="en-US" sz="1800" dirty="0" smtClean="0"/>
              <a:t> </a:t>
            </a:r>
            <a:r>
              <a:rPr lang="en-US" sz="1800" dirty="0" err="1" smtClean="0"/>
              <a:t>mất</a:t>
            </a:r>
            <a:r>
              <a:rPr lang="en-US" sz="1800" dirty="0" smtClean="0"/>
              <a:t> </a:t>
            </a:r>
            <a:r>
              <a:rPr lang="en-US" sz="1800" dirty="0" err="1" smtClean="0"/>
              <a:t>thẻ</a:t>
            </a:r>
            <a:r>
              <a:rPr lang="en-US" sz="1800" dirty="0" smtClean="0"/>
              <a:t>, </a:t>
            </a:r>
            <a:r>
              <a:rPr lang="en-US" sz="1800" dirty="0" err="1" smtClean="0"/>
              <a:t>thẻ</a:t>
            </a:r>
            <a:r>
              <a:rPr lang="en-US" sz="1800" dirty="0" smtClean="0"/>
              <a:t> </a:t>
            </a:r>
            <a:r>
              <a:rPr lang="en-US" sz="1800" dirty="0" err="1" smtClean="0"/>
              <a:t>lỗi</a:t>
            </a:r>
            <a:r>
              <a:rPr lang="en-US" sz="1800" dirty="0" smtClean="0"/>
              <a:t>.</a:t>
            </a:r>
          </a:p>
          <a:p>
            <a:pPr>
              <a:buNone/>
            </a:pPr>
            <a:endParaRPr lang="vi-VN" sz="1800" b="1" i="1" dirty="0"/>
          </a:p>
        </p:txBody>
      </p:sp>
    </p:spTree>
    <p:extLst>
      <p:ext uri="{BB962C8B-B14F-4D97-AF65-F5344CB8AC3E}">
        <p14:creationId xmlns:p14="http://schemas.microsoft.com/office/powerpoint/2010/main" val="415960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625475"/>
          </a:xfrm>
        </p:spPr>
        <p:txBody>
          <a:bodyPr>
            <a:normAutofit/>
          </a:bodyPr>
          <a:lstStyle/>
          <a:p>
            <a:r>
              <a:rPr lang="en-US" sz="2400" dirty="0" smtClean="0"/>
              <a:t>III. </a:t>
            </a:r>
            <a:r>
              <a:rPr lang="vi-VN" sz="2400" dirty="0" smtClean="0"/>
              <a:t>Chức năng phần mềm quản lý Car</a:t>
            </a:r>
            <a:r>
              <a:rPr lang="en-US" sz="2400" dirty="0" smtClean="0"/>
              <a:t> </a:t>
            </a:r>
            <a:r>
              <a:rPr lang="vi-VN" sz="2400" dirty="0" smtClean="0"/>
              <a:t>parking</a:t>
            </a:r>
            <a:endParaRPr lang="vi-VN" sz="2400" dirty="0"/>
          </a:p>
        </p:txBody>
      </p:sp>
      <p:sp>
        <p:nvSpPr>
          <p:cNvPr id="3" name="Content Placeholder 2"/>
          <p:cNvSpPr>
            <a:spLocks noGrp="1"/>
          </p:cNvSpPr>
          <p:nvPr>
            <p:ph idx="1"/>
          </p:nvPr>
        </p:nvSpPr>
        <p:spPr>
          <a:xfrm>
            <a:off x="609601" y="514351"/>
            <a:ext cx="10972800" cy="5857874"/>
          </a:xfrm>
        </p:spPr>
        <p:txBody>
          <a:bodyPr>
            <a:normAutofit lnSpcReduction="10000"/>
          </a:bodyPr>
          <a:lstStyle/>
          <a:p>
            <a:pPr>
              <a:buFont typeface="Arial" pitchFamily="34" charset="0"/>
              <a:buChar char="•"/>
            </a:pPr>
            <a:r>
              <a:rPr lang="x-none" sz="1800" b="1" i="1" dirty="0" smtClean="0"/>
              <a:t>Chức năng cho người quản lý hệ thống</a:t>
            </a:r>
            <a:r>
              <a:rPr lang="en-US" sz="1800" b="1" i="1" dirty="0" smtClean="0"/>
              <a:t>:</a:t>
            </a:r>
            <a:r>
              <a:rPr lang="x-none" sz="1800" b="1" i="1" dirty="0" smtClean="0"/>
              <a:t> </a:t>
            </a:r>
            <a:endParaRPr lang="en-US" sz="1800" i="1" dirty="0" smtClean="0"/>
          </a:p>
          <a:p>
            <a:pPr lvl="1"/>
            <a:r>
              <a:rPr lang="en-US" sz="1800" dirty="0" err="1" smtClean="0"/>
              <a:t>Cấp</a:t>
            </a:r>
            <a:r>
              <a:rPr lang="en-US" sz="1800" dirty="0" smtClean="0"/>
              <a:t> </a:t>
            </a:r>
            <a:r>
              <a:rPr lang="en-US" sz="1800" dirty="0" err="1" smtClean="0"/>
              <a:t>phát</a:t>
            </a:r>
            <a:r>
              <a:rPr lang="en-US" sz="1800" dirty="0" smtClean="0"/>
              <a:t>, </a:t>
            </a:r>
            <a:r>
              <a:rPr lang="en-US" sz="1800" dirty="0" err="1" smtClean="0"/>
              <a:t>quản</a:t>
            </a:r>
            <a:r>
              <a:rPr lang="en-US" sz="1800" dirty="0" smtClean="0"/>
              <a:t> </a:t>
            </a:r>
            <a:r>
              <a:rPr lang="en-US" sz="1800" dirty="0" err="1" smtClean="0"/>
              <a:t>lý</a:t>
            </a:r>
            <a:r>
              <a:rPr lang="en-US" sz="1800" dirty="0" smtClean="0"/>
              <a:t> </a:t>
            </a:r>
            <a:r>
              <a:rPr lang="en-US" sz="1800" dirty="0" err="1" smtClean="0"/>
              <a:t>tài</a:t>
            </a:r>
            <a:r>
              <a:rPr lang="en-US" sz="1800" dirty="0" smtClean="0"/>
              <a:t> </a:t>
            </a:r>
            <a:r>
              <a:rPr lang="en-US" sz="1800" dirty="0" err="1" smtClean="0"/>
              <a:t>khoản</a:t>
            </a:r>
            <a:r>
              <a:rPr lang="en-US" sz="1800" dirty="0" smtClean="0"/>
              <a:t> </a:t>
            </a:r>
            <a:r>
              <a:rPr lang="en-US" sz="1800" dirty="0" err="1" smtClean="0"/>
              <a:t>người</a:t>
            </a:r>
            <a:r>
              <a:rPr lang="en-US" sz="1800" dirty="0" smtClean="0"/>
              <a:t> </a:t>
            </a:r>
            <a:r>
              <a:rPr lang="en-US" sz="1800" dirty="0" err="1" smtClean="0"/>
              <a:t>dùng</a:t>
            </a:r>
            <a:r>
              <a:rPr lang="en-US" sz="1800" dirty="0" smtClean="0"/>
              <a:t>. </a:t>
            </a:r>
          </a:p>
          <a:p>
            <a:pPr lvl="1"/>
            <a:r>
              <a:rPr lang="en-US" sz="1800" dirty="0" err="1" smtClean="0"/>
              <a:t>Cấu</a:t>
            </a:r>
            <a:r>
              <a:rPr lang="en-US" sz="1800" dirty="0" smtClean="0"/>
              <a:t> </a:t>
            </a:r>
            <a:r>
              <a:rPr lang="en-US" sz="1800" dirty="0" err="1" smtClean="0"/>
              <a:t>hình</a:t>
            </a:r>
            <a:r>
              <a:rPr lang="en-US" sz="1800" dirty="0" smtClean="0"/>
              <a:t> </a:t>
            </a:r>
            <a:r>
              <a:rPr lang="en-US" sz="1800" dirty="0" err="1" smtClean="0"/>
              <a:t>thông</a:t>
            </a:r>
            <a:r>
              <a:rPr lang="en-US" sz="1800" dirty="0" smtClean="0"/>
              <a:t> </a:t>
            </a:r>
            <a:r>
              <a:rPr lang="en-US" sz="1800" dirty="0" err="1" smtClean="0"/>
              <a:t>số</a:t>
            </a:r>
            <a:r>
              <a:rPr lang="en-US" sz="1800" dirty="0" smtClean="0"/>
              <a:t> </a:t>
            </a:r>
            <a:r>
              <a:rPr lang="en-US" sz="1800" dirty="0" err="1" smtClean="0"/>
              <a:t>kỹ</a:t>
            </a:r>
            <a:r>
              <a:rPr lang="en-US" sz="1800" dirty="0" smtClean="0"/>
              <a:t> </a:t>
            </a:r>
            <a:r>
              <a:rPr lang="en-US" sz="1800" dirty="0" err="1" smtClean="0"/>
              <a:t>thuật</a:t>
            </a:r>
            <a:r>
              <a:rPr lang="en-US" sz="1800" dirty="0" smtClean="0"/>
              <a:t> </a:t>
            </a:r>
            <a:r>
              <a:rPr lang="en-US" sz="1800" dirty="0" err="1" smtClean="0"/>
              <a:t>hệ</a:t>
            </a:r>
            <a:r>
              <a:rPr lang="en-US" sz="1800" dirty="0" smtClean="0"/>
              <a:t> </a:t>
            </a:r>
            <a:r>
              <a:rPr lang="en-US" sz="1800" dirty="0" err="1" smtClean="0"/>
              <a:t>thống</a:t>
            </a:r>
            <a:r>
              <a:rPr lang="en-US" sz="1800" dirty="0" smtClean="0"/>
              <a:t>. </a:t>
            </a:r>
          </a:p>
          <a:p>
            <a:pPr lvl="1"/>
            <a:r>
              <a:rPr lang="en-US" sz="1800" dirty="0" smtClean="0"/>
              <a:t>Backup CSDL </a:t>
            </a:r>
          </a:p>
          <a:p>
            <a:pPr>
              <a:buFont typeface="Arial" pitchFamily="34" charset="0"/>
              <a:buChar char="•"/>
            </a:pPr>
            <a:r>
              <a:rPr lang="x-none" sz="1800" b="1" i="1" dirty="0" smtClean="0"/>
              <a:t>Chức năng cho bộ phận chăm sóc khách hàng, kế toán</a:t>
            </a:r>
            <a:r>
              <a:rPr lang="en-US" sz="1800" b="1" i="1" dirty="0" smtClean="0"/>
              <a:t>:</a:t>
            </a:r>
            <a:r>
              <a:rPr lang="x-none" sz="1800" b="1" i="1" dirty="0" smtClean="0"/>
              <a:t> </a:t>
            </a:r>
            <a:endParaRPr lang="en-US" sz="1800" i="1" dirty="0" smtClean="0"/>
          </a:p>
          <a:p>
            <a:pPr lvl="1"/>
            <a:r>
              <a:rPr lang="en-US" sz="1800" dirty="0" err="1" smtClean="0"/>
              <a:t>Cấp</a:t>
            </a:r>
            <a:r>
              <a:rPr lang="en-US" sz="1800" dirty="0" smtClean="0"/>
              <a:t> </a:t>
            </a:r>
            <a:r>
              <a:rPr lang="en-US" sz="1800" dirty="0" err="1" smtClean="0"/>
              <a:t>phát</a:t>
            </a:r>
            <a:r>
              <a:rPr lang="en-US" sz="1800" dirty="0" smtClean="0"/>
              <a:t> </a:t>
            </a:r>
            <a:r>
              <a:rPr lang="en-US" sz="1800" dirty="0" err="1" smtClean="0"/>
              <a:t>thẻ</a:t>
            </a:r>
            <a:r>
              <a:rPr lang="en-US" sz="1800" dirty="0" smtClean="0"/>
              <a:t> </a:t>
            </a:r>
            <a:r>
              <a:rPr lang="en-US" sz="1800" dirty="0" err="1" smtClean="0"/>
              <a:t>mới</a:t>
            </a:r>
            <a:r>
              <a:rPr lang="en-US" sz="1800" dirty="0" smtClean="0"/>
              <a:t>. </a:t>
            </a:r>
          </a:p>
          <a:p>
            <a:pPr lvl="1"/>
            <a:r>
              <a:rPr lang="en-US" sz="1800" dirty="0" err="1" smtClean="0"/>
              <a:t>Loại</a:t>
            </a:r>
            <a:r>
              <a:rPr lang="en-US" sz="1800" dirty="0" smtClean="0"/>
              <a:t> </a:t>
            </a:r>
            <a:r>
              <a:rPr lang="en-US" sz="1800" dirty="0" err="1" smtClean="0"/>
              <a:t>bỏ</a:t>
            </a:r>
            <a:r>
              <a:rPr lang="en-US" sz="1800" dirty="0" smtClean="0"/>
              <a:t> </a:t>
            </a:r>
            <a:r>
              <a:rPr lang="en-US" sz="1800" dirty="0" err="1" smtClean="0"/>
              <a:t>thẻ</a:t>
            </a:r>
            <a:r>
              <a:rPr lang="en-US" sz="1800" dirty="0" smtClean="0"/>
              <a:t> </a:t>
            </a:r>
            <a:r>
              <a:rPr lang="en-US" sz="1800" dirty="0" err="1" smtClean="0"/>
              <a:t>khỏi</a:t>
            </a:r>
            <a:r>
              <a:rPr lang="en-US" sz="1800" dirty="0" smtClean="0"/>
              <a:t> </a:t>
            </a:r>
            <a:r>
              <a:rPr lang="en-US" sz="1800" dirty="0" err="1" smtClean="0"/>
              <a:t>danh</a:t>
            </a:r>
            <a:r>
              <a:rPr lang="en-US" sz="1800" dirty="0" smtClean="0"/>
              <a:t> </a:t>
            </a:r>
            <a:r>
              <a:rPr lang="en-US" sz="1800" dirty="0" err="1" smtClean="0"/>
              <a:t>sách</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i="1" dirty="0" smtClean="0"/>
              <a:t>(</a:t>
            </a:r>
            <a:r>
              <a:rPr lang="en-US" sz="1800" i="1" dirty="0" err="1" smtClean="0"/>
              <a:t>Mất</a:t>
            </a:r>
            <a:r>
              <a:rPr lang="en-US" sz="1800" i="1" dirty="0" smtClean="0"/>
              <a:t> </a:t>
            </a:r>
            <a:r>
              <a:rPr lang="en-US" sz="1800" i="1" dirty="0" err="1" smtClean="0"/>
              <a:t>thẻ</a:t>
            </a:r>
            <a:r>
              <a:rPr lang="en-US" sz="1800" i="1" dirty="0" smtClean="0"/>
              <a:t>, </a:t>
            </a:r>
            <a:r>
              <a:rPr lang="en-US" sz="1800" i="1" dirty="0" err="1" smtClean="0"/>
              <a:t>thẻ</a:t>
            </a:r>
            <a:r>
              <a:rPr lang="en-US" sz="1800" i="1" dirty="0" smtClean="0"/>
              <a:t> </a:t>
            </a:r>
            <a:r>
              <a:rPr lang="en-US" sz="1800" i="1" dirty="0" err="1" smtClean="0"/>
              <a:t>hỏng</a:t>
            </a:r>
            <a:r>
              <a:rPr lang="en-US" sz="1800" i="1" dirty="0" smtClean="0"/>
              <a:t>).</a:t>
            </a:r>
          </a:p>
          <a:p>
            <a:pPr lvl="1"/>
            <a:r>
              <a:rPr lang="en-US" sz="1800" dirty="0" err="1" smtClean="0"/>
              <a:t>Thay</a:t>
            </a:r>
            <a:r>
              <a:rPr lang="en-US" sz="1800" dirty="0" smtClean="0"/>
              <a:t> </a:t>
            </a:r>
            <a:r>
              <a:rPr lang="en-US" sz="1800" dirty="0" err="1" smtClean="0"/>
              <a:t>đổi</a:t>
            </a:r>
            <a:r>
              <a:rPr lang="en-US" sz="1800" dirty="0" smtClean="0"/>
              <a:t> </a:t>
            </a:r>
            <a:r>
              <a:rPr lang="en-US" sz="1800" dirty="0" err="1" smtClean="0"/>
              <a:t>thông</a:t>
            </a:r>
            <a:r>
              <a:rPr lang="en-US" sz="1800" dirty="0" smtClean="0"/>
              <a:t> tin </a:t>
            </a:r>
            <a:r>
              <a:rPr lang="en-US" sz="1800" dirty="0" err="1" smtClean="0"/>
              <a:t>chủ</a:t>
            </a:r>
            <a:r>
              <a:rPr lang="en-US" sz="1800" dirty="0" smtClean="0"/>
              <a:t> </a:t>
            </a:r>
            <a:r>
              <a:rPr lang="en-US" sz="1800" dirty="0" err="1" smtClean="0"/>
              <a:t>thẻ</a:t>
            </a:r>
            <a:r>
              <a:rPr lang="en-US" sz="1800" dirty="0" smtClean="0"/>
              <a:t>.</a:t>
            </a:r>
          </a:p>
          <a:p>
            <a:pPr lvl="1"/>
            <a:r>
              <a:rPr lang="en-US" sz="1800" dirty="0" smtClean="0"/>
              <a:t>Gia </a:t>
            </a:r>
            <a:r>
              <a:rPr lang="en-US" sz="1800" dirty="0" err="1" smtClean="0"/>
              <a:t>hạn</a:t>
            </a:r>
            <a:r>
              <a:rPr lang="en-US" sz="1800" dirty="0" smtClean="0"/>
              <a:t> </a:t>
            </a:r>
            <a:r>
              <a:rPr lang="en-US" sz="1800" dirty="0" err="1" smtClean="0"/>
              <a:t>thẻ</a:t>
            </a:r>
            <a:r>
              <a:rPr lang="en-US" sz="1800" dirty="0" smtClean="0"/>
              <a:t>. </a:t>
            </a:r>
          </a:p>
          <a:p>
            <a:pPr>
              <a:buNone/>
            </a:pPr>
            <a:r>
              <a:rPr lang="en-US" sz="1800" dirty="0" smtClean="0"/>
              <a:t>          -  </a:t>
            </a:r>
            <a:r>
              <a:rPr lang="en-US" sz="1800" dirty="0" err="1" smtClean="0"/>
              <a:t>Thống</a:t>
            </a:r>
            <a:r>
              <a:rPr lang="en-US" sz="1800" dirty="0" smtClean="0"/>
              <a:t> </a:t>
            </a:r>
            <a:r>
              <a:rPr lang="en-US" sz="1800" dirty="0" err="1" smtClean="0"/>
              <a:t>kê</a:t>
            </a:r>
            <a:r>
              <a:rPr lang="en-US" sz="1800" dirty="0" smtClean="0"/>
              <a:t> </a:t>
            </a:r>
            <a:r>
              <a:rPr lang="en-US" sz="1800" dirty="0" err="1" smtClean="0"/>
              <a:t>việc</a:t>
            </a:r>
            <a:r>
              <a:rPr lang="en-US" sz="1800" dirty="0" smtClean="0"/>
              <a:t> </a:t>
            </a:r>
            <a:r>
              <a:rPr lang="en-US" sz="1800" dirty="0" err="1" smtClean="0"/>
              <a:t>phát</a:t>
            </a:r>
            <a:r>
              <a:rPr lang="en-US" sz="1800" dirty="0" smtClean="0"/>
              <a:t> </a:t>
            </a:r>
            <a:r>
              <a:rPr lang="en-US" sz="1800" dirty="0" err="1" smtClean="0"/>
              <a:t>hành</a:t>
            </a:r>
            <a:r>
              <a:rPr lang="en-US" sz="1800" dirty="0" smtClean="0"/>
              <a:t> </a:t>
            </a:r>
            <a:r>
              <a:rPr lang="en-US" sz="1800" dirty="0" err="1" smtClean="0"/>
              <a:t>thẻ</a:t>
            </a:r>
            <a:r>
              <a:rPr lang="en-US" sz="1800" dirty="0" smtClean="0"/>
              <a:t> (</a:t>
            </a:r>
            <a:r>
              <a:rPr lang="en-US" sz="1800" dirty="0" err="1" smtClean="0"/>
              <a:t>theo</a:t>
            </a:r>
            <a:r>
              <a:rPr lang="en-US" sz="1800" dirty="0" smtClean="0"/>
              <a:t> </a:t>
            </a:r>
            <a:r>
              <a:rPr lang="en-US" sz="1800" dirty="0" err="1" smtClean="0"/>
              <a:t>thời</a:t>
            </a:r>
            <a:r>
              <a:rPr lang="en-US" sz="1800" dirty="0" smtClean="0"/>
              <a:t> </a:t>
            </a:r>
            <a:r>
              <a:rPr lang="en-US" sz="1800" dirty="0" err="1" smtClean="0"/>
              <a:t>gian</a:t>
            </a:r>
            <a:r>
              <a:rPr lang="en-US" sz="1800" dirty="0" smtClean="0"/>
              <a:t>). </a:t>
            </a:r>
          </a:p>
          <a:p>
            <a:pPr>
              <a:buNone/>
            </a:pPr>
            <a:r>
              <a:rPr lang="en-US" sz="1800" dirty="0" smtClean="0"/>
              <a:t>          -  </a:t>
            </a:r>
            <a:r>
              <a:rPr lang="en-US" sz="1800" dirty="0" err="1" smtClean="0"/>
              <a:t>Thống</a:t>
            </a:r>
            <a:r>
              <a:rPr lang="en-US" sz="1800" dirty="0" smtClean="0"/>
              <a:t> </a:t>
            </a:r>
            <a:r>
              <a:rPr lang="en-US" sz="1800" dirty="0" err="1" smtClean="0"/>
              <a:t>kê</a:t>
            </a:r>
            <a:r>
              <a:rPr lang="en-US" sz="1800" dirty="0" smtClean="0"/>
              <a:t> </a:t>
            </a:r>
            <a:r>
              <a:rPr lang="en-US" sz="1800" dirty="0" err="1" smtClean="0"/>
              <a:t>doanh</a:t>
            </a:r>
            <a:r>
              <a:rPr lang="en-US" sz="1800" dirty="0" smtClean="0"/>
              <a:t> </a:t>
            </a:r>
            <a:r>
              <a:rPr lang="en-US" sz="1800" dirty="0" err="1" smtClean="0"/>
              <a:t>thu</a:t>
            </a:r>
            <a:r>
              <a:rPr lang="en-US" sz="1800" dirty="0" smtClean="0"/>
              <a:t>. </a:t>
            </a:r>
          </a:p>
          <a:p>
            <a:pPr>
              <a:buNone/>
            </a:pPr>
            <a:r>
              <a:rPr lang="en-US" sz="1800" dirty="0" smtClean="0"/>
              <a:t>          -  </a:t>
            </a:r>
            <a:r>
              <a:rPr lang="en-US" sz="1800" dirty="0" err="1" smtClean="0"/>
              <a:t>Thống</a:t>
            </a:r>
            <a:r>
              <a:rPr lang="en-US" sz="1800" dirty="0" smtClean="0"/>
              <a:t> </a:t>
            </a:r>
            <a:r>
              <a:rPr lang="en-US" sz="1800" dirty="0" err="1" smtClean="0"/>
              <a:t>kê</a:t>
            </a:r>
            <a:r>
              <a:rPr lang="en-US" sz="1800" dirty="0" smtClean="0"/>
              <a:t> </a:t>
            </a:r>
            <a:r>
              <a:rPr lang="en-US" sz="1800" dirty="0" err="1" smtClean="0"/>
              <a:t>xe</a:t>
            </a:r>
            <a:r>
              <a:rPr lang="en-US" sz="1800" dirty="0" smtClean="0"/>
              <a:t> </a:t>
            </a:r>
            <a:r>
              <a:rPr lang="en-US" sz="1800" dirty="0" err="1" smtClean="0"/>
              <a:t>vào</a:t>
            </a:r>
            <a:r>
              <a:rPr lang="en-US" sz="1800" dirty="0" smtClean="0"/>
              <a:t> / </a:t>
            </a:r>
            <a:r>
              <a:rPr lang="en-US" sz="1800" dirty="0" err="1" smtClean="0"/>
              <a:t>ra</a:t>
            </a:r>
            <a:r>
              <a:rPr lang="en-US" sz="1800" dirty="0" smtClean="0"/>
              <a:t> </a:t>
            </a:r>
            <a:r>
              <a:rPr lang="en-US" sz="1800" dirty="0" err="1" smtClean="0"/>
              <a:t>theo</a:t>
            </a:r>
            <a:r>
              <a:rPr lang="en-US" sz="1800" dirty="0" smtClean="0"/>
              <a:t> </a:t>
            </a:r>
            <a:r>
              <a:rPr lang="en-US" sz="1800" dirty="0" err="1" smtClean="0"/>
              <a:t>từng</a:t>
            </a:r>
            <a:r>
              <a:rPr lang="en-US" sz="1800" dirty="0" smtClean="0"/>
              <a:t> </a:t>
            </a:r>
            <a:r>
              <a:rPr lang="en-US" sz="1800" dirty="0" err="1" smtClean="0"/>
              <a:t>loại</a:t>
            </a:r>
            <a:r>
              <a:rPr lang="en-US" sz="1800" dirty="0" smtClean="0"/>
              <a:t>. </a:t>
            </a:r>
          </a:p>
          <a:p>
            <a:pPr>
              <a:buFont typeface="Arial" pitchFamily="34" charset="0"/>
              <a:buChar char="•"/>
            </a:pPr>
            <a:r>
              <a:rPr lang="en-US" sz="1800" b="1" i="1" dirty="0" err="1" smtClean="0"/>
              <a:t>Báo</a:t>
            </a:r>
            <a:r>
              <a:rPr lang="en-US" sz="1800" b="1" i="1" dirty="0" smtClean="0"/>
              <a:t> </a:t>
            </a:r>
            <a:r>
              <a:rPr lang="en-US" sz="1800" b="1" i="1" dirty="0" err="1"/>
              <a:t>cáo</a:t>
            </a:r>
            <a:r>
              <a:rPr lang="en-US" sz="1800" b="1" i="1" dirty="0"/>
              <a:t>, </a:t>
            </a:r>
            <a:r>
              <a:rPr lang="en-US" sz="1800" b="1" i="1" dirty="0" err="1"/>
              <a:t>truy</a:t>
            </a:r>
            <a:r>
              <a:rPr lang="en-US" sz="1800" b="1" i="1" dirty="0"/>
              <a:t> </a:t>
            </a:r>
            <a:r>
              <a:rPr lang="en-US" sz="1800" b="1" i="1" dirty="0" err="1"/>
              <a:t>xuất</a:t>
            </a:r>
            <a:r>
              <a:rPr lang="en-US" sz="1800" b="1" i="1" dirty="0"/>
              <a:t> </a:t>
            </a:r>
            <a:r>
              <a:rPr lang="en-US" sz="1800" b="1" i="1" dirty="0" err="1"/>
              <a:t>dữ</a:t>
            </a:r>
            <a:r>
              <a:rPr lang="en-US" sz="1800" b="1" i="1" dirty="0"/>
              <a:t> </a:t>
            </a:r>
            <a:r>
              <a:rPr lang="en-US" sz="1800" b="1" i="1" dirty="0" err="1"/>
              <a:t>liệu</a:t>
            </a:r>
            <a:r>
              <a:rPr lang="en-US" sz="1800" b="1" i="1" dirty="0" smtClean="0"/>
              <a:t>.</a:t>
            </a:r>
          </a:p>
          <a:p>
            <a:pPr lvl="1"/>
            <a:r>
              <a:rPr lang="en-US" sz="1800" dirty="0" err="1"/>
              <a:t>Báo</a:t>
            </a:r>
            <a:r>
              <a:rPr lang="en-US" sz="1800" dirty="0"/>
              <a:t> </a:t>
            </a:r>
            <a:r>
              <a:rPr lang="en-US" sz="1800" dirty="0" err="1"/>
              <a:t>cáo</a:t>
            </a:r>
            <a:r>
              <a:rPr lang="en-US" sz="1800" dirty="0"/>
              <a:t> </a:t>
            </a:r>
            <a:r>
              <a:rPr lang="en-US" sz="1800" dirty="0" err="1"/>
              <a:t>vào</a:t>
            </a:r>
            <a:r>
              <a:rPr lang="en-US" sz="1800" dirty="0"/>
              <a:t> </a:t>
            </a:r>
            <a:r>
              <a:rPr lang="en-US" sz="1800" dirty="0" err="1"/>
              <a:t>ra</a:t>
            </a:r>
            <a:r>
              <a:rPr lang="en-US" sz="1800" dirty="0"/>
              <a:t>: </a:t>
            </a:r>
            <a:r>
              <a:rPr lang="en-US" sz="1800" dirty="0" err="1"/>
              <a:t>theo</a:t>
            </a:r>
            <a:r>
              <a:rPr lang="en-US" sz="1800" dirty="0"/>
              <a:t> </a:t>
            </a:r>
            <a:r>
              <a:rPr lang="en-US" sz="1800" dirty="0" err="1"/>
              <a:t>ngày</a:t>
            </a:r>
            <a:r>
              <a:rPr lang="en-US" sz="1800" dirty="0"/>
              <a:t>, </a:t>
            </a:r>
            <a:r>
              <a:rPr lang="en-US" sz="1800" dirty="0" err="1"/>
              <a:t>tháng</a:t>
            </a:r>
            <a:r>
              <a:rPr lang="en-US" sz="1800" dirty="0"/>
              <a:t>, </a:t>
            </a:r>
            <a:r>
              <a:rPr lang="en-US" sz="1800" dirty="0" err="1"/>
              <a:t>theo</a:t>
            </a:r>
            <a:r>
              <a:rPr lang="en-US" sz="1800" dirty="0"/>
              <a:t> </a:t>
            </a:r>
            <a:r>
              <a:rPr lang="en-US" sz="1800" dirty="0" err="1"/>
              <a:t>mỗi</a:t>
            </a:r>
            <a:r>
              <a:rPr lang="en-US" sz="1800" dirty="0"/>
              <a:t> </a:t>
            </a:r>
            <a:r>
              <a:rPr lang="en-US" sz="1800" dirty="0" err="1"/>
              <a:t>khoảng</a:t>
            </a:r>
            <a:r>
              <a:rPr lang="en-US" sz="1800" dirty="0"/>
              <a:t> </a:t>
            </a:r>
            <a:r>
              <a:rPr lang="en-US" sz="1800" dirty="0" err="1"/>
              <a:t>thời</a:t>
            </a:r>
            <a:r>
              <a:rPr lang="en-US" sz="1800" dirty="0"/>
              <a:t> </a:t>
            </a:r>
            <a:r>
              <a:rPr lang="en-US" sz="1800" dirty="0" err="1"/>
              <a:t>gian</a:t>
            </a:r>
            <a:r>
              <a:rPr lang="en-US" sz="1800" dirty="0"/>
              <a:t> </a:t>
            </a:r>
            <a:r>
              <a:rPr lang="en-US" sz="1800" dirty="0" err="1"/>
              <a:t>bất</a:t>
            </a:r>
            <a:r>
              <a:rPr lang="en-US" sz="1800" dirty="0"/>
              <a:t> </a:t>
            </a:r>
            <a:r>
              <a:rPr lang="en-US" sz="1800" dirty="0" err="1" smtClean="0"/>
              <a:t>kỳ</a:t>
            </a:r>
            <a:r>
              <a:rPr lang="en-US" sz="1800" dirty="0" smtClean="0"/>
              <a:t>.</a:t>
            </a:r>
          </a:p>
          <a:p>
            <a:pPr lvl="1"/>
            <a:r>
              <a:rPr lang="en-US" sz="1800" dirty="0"/>
              <a:t>T</a:t>
            </a:r>
            <a:r>
              <a:rPr lang="en-US" sz="1800" dirty="0" smtClean="0"/>
              <a:t>heo </a:t>
            </a:r>
            <a:r>
              <a:rPr lang="en-US" sz="1800" dirty="0" err="1" smtClean="0"/>
              <a:t>nhu</a:t>
            </a:r>
            <a:r>
              <a:rPr lang="en-US" sz="1800" dirty="0" smtClean="0"/>
              <a:t> </a:t>
            </a:r>
            <a:r>
              <a:rPr lang="en-US" sz="1800" dirty="0" err="1" smtClean="0"/>
              <a:t>cầu</a:t>
            </a:r>
            <a:r>
              <a:rPr lang="en-US" sz="1800" dirty="0" smtClean="0"/>
              <a:t> </a:t>
            </a:r>
            <a:r>
              <a:rPr lang="en-US" sz="1800" dirty="0" err="1" smtClean="0"/>
              <a:t>khách</a:t>
            </a:r>
            <a:r>
              <a:rPr lang="en-US" sz="1800" dirty="0" smtClean="0"/>
              <a:t> </a:t>
            </a:r>
            <a:r>
              <a:rPr lang="en-US" sz="1800" dirty="0" err="1" smtClean="0"/>
              <a:t>hàng</a:t>
            </a:r>
            <a:r>
              <a:rPr lang="en-US" sz="1800" dirty="0" smtClean="0"/>
              <a:t>.</a:t>
            </a:r>
            <a:endParaRPr lang="vi-VN" sz="1800" dirty="0"/>
          </a:p>
          <a:p>
            <a:pPr>
              <a:buFont typeface="Arial" panose="020B0604020202020204" pitchFamily="34" charset="0"/>
              <a:buChar char="•"/>
            </a:pPr>
            <a:endParaRPr lang="vi-VN" sz="1800" b="1" i="1" dirty="0"/>
          </a:p>
          <a:p>
            <a:pPr marL="0" indent="0">
              <a:buNone/>
            </a:pPr>
            <a:r>
              <a:rPr lang="en-US" sz="1800" b="1" i="1" dirty="0"/>
              <a:t/>
            </a:r>
            <a:br>
              <a:rPr lang="en-US" sz="1800" b="1" i="1" dirty="0"/>
            </a:br>
            <a:endParaRPr lang="vi-VN" sz="1800" b="1" i="1" dirty="0"/>
          </a:p>
        </p:txBody>
      </p:sp>
    </p:spTree>
    <p:extLst>
      <p:ext uri="{BB962C8B-B14F-4D97-AF65-F5344CB8AC3E}">
        <p14:creationId xmlns:p14="http://schemas.microsoft.com/office/powerpoint/2010/main" val="415960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0"/>
            <a:ext cx="10972800" cy="514350"/>
          </a:xfrm>
        </p:spPr>
        <p:txBody>
          <a:bodyPr>
            <a:noAutofit/>
          </a:bodyPr>
          <a:lstStyle/>
          <a:p>
            <a:r>
              <a:rPr lang="en-US" sz="2400" dirty="0" smtClean="0"/>
              <a:t>IV. </a:t>
            </a:r>
            <a:r>
              <a:rPr lang="vi-VN" sz="2400" dirty="0" smtClean="0"/>
              <a:t>Chức </a:t>
            </a:r>
            <a:r>
              <a:rPr lang="vi-VN" sz="2400" dirty="0"/>
              <a:t>năng </a:t>
            </a:r>
            <a:r>
              <a:rPr lang="vi-VN" sz="2400" dirty="0" smtClean="0"/>
              <a:t>các thiết bị kiểm soát tại vị trí xe vào ra</a:t>
            </a:r>
            <a:endParaRPr lang="vi-VN" sz="2400" dirty="0"/>
          </a:p>
        </p:txBody>
      </p:sp>
      <p:pic>
        <p:nvPicPr>
          <p:cNvPr id="4" name="Picture 3" descr="Kết quả hình ảnh cho lắp barri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45" y="767472"/>
            <a:ext cx="2022475" cy="1716722"/>
          </a:xfrm>
          <a:prstGeom prst="rect">
            <a:avLst/>
          </a:prstGeom>
          <a:noFill/>
          <a:ln>
            <a:noFill/>
          </a:ln>
        </p:spPr>
      </p:pic>
      <p:pic>
        <p:nvPicPr>
          <p:cNvPr id="5" name="Picture 4" descr="http://antoan24h.com/uploads/article/VCN2-V720HP-IR_142249919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1700" y="1073380"/>
            <a:ext cx="1600200" cy="1104900"/>
          </a:xfrm>
          <a:prstGeom prst="rect">
            <a:avLst/>
          </a:prstGeom>
          <a:noFill/>
          <a:ln>
            <a:noFill/>
          </a:ln>
        </p:spPr>
      </p:pic>
      <p:pic>
        <p:nvPicPr>
          <p:cNvPr id="1026" name="Picture 2" descr="http://www.idteck.com/images/product/RF2453.jpg"/>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54592" y="2928187"/>
            <a:ext cx="1263174" cy="126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9762" y="3109745"/>
            <a:ext cx="9335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2611" y="1073384"/>
            <a:ext cx="3852862" cy="1200329"/>
          </a:xfrm>
          <a:prstGeom prst="rect">
            <a:avLst/>
          </a:prstGeom>
        </p:spPr>
        <p:txBody>
          <a:bodyPr wrap="square">
            <a:spAutoFit/>
          </a:bodyPr>
          <a:lstStyle/>
          <a:p>
            <a:r>
              <a:rPr lang="vi-VN" b="1" dirty="0">
                <a:latin typeface="+mj-lt"/>
              </a:rPr>
              <a:t>Barrier</a:t>
            </a:r>
          </a:p>
          <a:p>
            <a:pPr marL="285750" indent="-285750">
              <a:buFont typeface="Arial" panose="020B0604020202020204" pitchFamily="34" charset="0"/>
              <a:buChar char="•"/>
            </a:pPr>
            <a:r>
              <a:rPr lang="vi-VN" dirty="0" smtClean="0">
                <a:latin typeface="+mj-lt"/>
              </a:rPr>
              <a:t>Kiểm soát phương tiện ra vào.</a:t>
            </a:r>
          </a:p>
          <a:p>
            <a:pPr marL="285750" indent="-285750">
              <a:buFont typeface="Arial" panose="020B0604020202020204" pitchFamily="34" charset="0"/>
              <a:buChar char="•"/>
            </a:pPr>
            <a:r>
              <a:rPr lang="vi-VN" dirty="0">
                <a:latin typeface="+mj-lt"/>
              </a:rPr>
              <a:t>N</a:t>
            </a:r>
            <a:r>
              <a:rPr lang="vi-VN" dirty="0" smtClean="0">
                <a:latin typeface="+mj-lt"/>
              </a:rPr>
              <a:t>găn chặn phương tiện ra vào mà không được cho phép.</a:t>
            </a:r>
            <a:endParaRPr lang="vi-VN" dirty="0">
              <a:latin typeface="+mj-lt"/>
            </a:endParaRPr>
          </a:p>
        </p:txBody>
      </p:sp>
      <p:sp>
        <p:nvSpPr>
          <p:cNvPr id="11" name="Rectangle 10"/>
          <p:cNvSpPr/>
          <p:nvPr/>
        </p:nvSpPr>
        <p:spPr>
          <a:xfrm>
            <a:off x="7704730" y="2992756"/>
            <a:ext cx="4305301" cy="1477328"/>
          </a:xfrm>
          <a:prstGeom prst="rect">
            <a:avLst/>
          </a:prstGeom>
        </p:spPr>
        <p:txBody>
          <a:bodyPr wrap="square">
            <a:spAutoFit/>
          </a:bodyPr>
          <a:lstStyle/>
          <a:p>
            <a:r>
              <a:rPr lang="vi-VN" b="1" dirty="0" smtClean="0">
                <a:latin typeface="+mj-lt"/>
              </a:rPr>
              <a:t>Bộ điều khiển</a:t>
            </a:r>
          </a:p>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đọc</a:t>
            </a:r>
            <a:r>
              <a:rPr lang="en-US" dirty="0" smtClean="0">
                <a:latin typeface="Times New Roman" panose="02020603050405020304" pitchFamily="18" charset="0"/>
                <a:cs typeface="Times New Roman" panose="02020603050405020304" pitchFamily="18" charset="0"/>
              </a:rPr>
              <a:t>, Barrier.</a:t>
            </a:r>
          </a:p>
          <a:p>
            <a:pPr marL="285750" indent="-285750">
              <a:buFont typeface="Arial" panose="020B0604020202020204" pitchFamily="34" charset="0"/>
              <a:buChar char="•"/>
            </a:pPr>
            <a:r>
              <a:rPr lang="en-US" dirty="0" err="1" smtClean="0">
                <a:latin typeface="Times New Roman" panose="02020603050405020304" pitchFamily="18" charset="0"/>
                <a:cs typeface="Times New Roman" panose="02020603050405020304" pitchFamily="18" charset="0"/>
              </a:rPr>
              <a:t>Lưu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trữ</a:t>
            </a:r>
            <a:r>
              <a:rPr lang="en-US" dirty="0" smtClean="0">
                <a:latin typeface="Times New Roman" panose="02020603050405020304" pitchFamily="18" charset="0"/>
                <a:cs typeface="Times New Roman" panose="02020603050405020304" pitchFamily="18" charset="0"/>
              </a:rPr>
              <a:t> ID,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kiện</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vi-VN" dirty="0" smtClean="0">
                <a:latin typeface="+mj-lt"/>
              </a:rPr>
              <a:t>Báo động khi có sự cố.</a:t>
            </a:r>
            <a:endParaRPr lang="vi-VN" dirty="0">
              <a:latin typeface="+mj-lt"/>
            </a:endParaRPr>
          </a:p>
          <a:p>
            <a:r>
              <a:rPr lang="vi-VN" dirty="0" smtClean="0">
                <a:latin typeface="+mj-lt"/>
              </a:rPr>
              <a:t> </a:t>
            </a:r>
            <a:endParaRPr lang="vi-VN" dirty="0">
              <a:latin typeface="+mj-lt"/>
            </a:endParaRPr>
          </a:p>
        </p:txBody>
      </p:sp>
      <p:sp>
        <p:nvSpPr>
          <p:cNvPr id="12" name="Rectangle 11"/>
          <p:cNvSpPr/>
          <p:nvPr/>
        </p:nvSpPr>
        <p:spPr>
          <a:xfrm>
            <a:off x="7595547" y="1073384"/>
            <a:ext cx="3486434" cy="1200329"/>
          </a:xfrm>
          <a:prstGeom prst="rect">
            <a:avLst/>
          </a:prstGeom>
        </p:spPr>
        <p:txBody>
          <a:bodyPr wrap="square">
            <a:spAutoFit/>
          </a:bodyPr>
          <a:lstStyle/>
          <a:p>
            <a:r>
              <a:rPr lang="vi-VN" b="1" dirty="0" smtClean="0">
                <a:latin typeface="+mj-lt"/>
              </a:rPr>
              <a:t>Camera</a:t>
            </a:r>
          </a:p>
          <a:p>
            <a:pPr marL="285750" indent="-285750">
              <a:buFont typeface="Arial" panose="020B0604020202020204" pitchFamily="34" charset="0"/>
              <a:buChar char="•"/>
            </a:pPr>
            <a:r>
              <a:rPr lang="vi-VN" dirty="0" smtClean="0">
                <a:latin typeface="+mj-lt"/>
              </a:rPr>
              <a:t>Chụp biển số xe máy, xe ô tô.</a:t>
            </a:r>
          </a:p>
          <a:p>
            <a:pPr marL="285750" indent="-285750">
              <a:buFont typeface="Arial" panose="020B0604020202020204" pitchFamily="34" charset="0"/>
              <a:buChar char="•"/>
            </a:pPr>
            <a:r>
              <a:rPr lang="vi-VN" dirty="0" smtClean="0">
                <a:latin typeface="+mj-lt"/>
              </a:rPr>
              <a:t>Chụp mặt người điều khiển phương tiện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a:t>
            </a:r>
            <a:r>
              <a:rPr lang="vi-VN" dirty="0" smtClean="0">
                <a:latin typeface="Times New Roman" pitchFamily="18" charset="0"/>
                <a:cs typeface="Times New Roman" pitchFamily="18" charset="0"/>
              </a:rPr>
              <a:t> </a:t>
            </a:r>
          </a:p>
        </p:txBody>
      </p:sp>
      <p:sp>
        <p:nvSpPr>
          <p:cNvPr id="13" name="Rectangle 12"/>
          <p:cNvSpPr/>
          <p:nvPr/>
        </p:nvSpPr>
        <p:spPr>
          <a:xfrm>
            <a:off x="2183428" y="3060995"/>
            <a:ext cx="4014787" cy="1200329"/>
          </a:xfrm>
          <a:prstGeom prst="rect">
            <a:avLst/>
          </a:prstGeom>
        </p:spPr>
        <p:txBody>
          <a:bodyPr wrap="square">
            <a:spAutoFit/>
          </a:bodyPr>
          <a:lstStyle/>
          <a:p>
            <a:r>
              <a:rPr lang="vi-VN" b="1" dirty="0">
                <a:latin typeface="+mj-lt"/>
              </a:rPr>
              <a:t>Đầu đọc thẻ</a:t>
            </a: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thẻ</a:t>
            </a:r>
            <a:r>
              <a:rPr lang="en-US" dirty="0">
                <a:latin typeface="Times New Roman" panose="02020603050405020304" pitchFamily="18" charset="0"/>
                <a:cs typeface="Times New Roman" panose="02020603050405020304" pitchFamily="18" charset="0"/>
              </a:rPr>
              <a:t> (30 </a:t>
            </a:r>
            <a:r>
              <a:rPr lang="en-US" dirty="0" err="1">
                <a:latin typeface="Times New Roman" panose="02020603050405020304" pitchFamily="18" charset="0"/>
                <a:cs typeface="Times New Roman" panose="02020603050405020304" pitchFamily="18" charset="0"/>
              </a:rPr>
              <a:t>thẻ</a:t>
            </a:r>
            <a:r>
              <a:rPr lang="en-US" dirty="0">
                <a:latin typeface="Times New Roman" panose="02020603050405020304" pitchFamily="18" charset="0"/>
                <a:cs typeface="Times New Roman" panose="02020603050405020304" pitchFamily="18" charset="0"/>
              </a:rPr>
              <a:t>/s </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vi-VN" dirty="0" smtClean="0">
                <a:latin typeface="Times New Roman" panose="02020603050405020304" pitchFamily="18" charset="0"/>
                <a:cs typeface="Times New Roman" panose="02020603050405020304" pitchFamily="18" charset="0"/>
              </a:rPr>
              <a:t>Cảnh báo thẻ lỗi, thẻ không hợp lệ.</a:t>
            </a:r>
            <a:r>
              <a:rPr lang="vi-VN" dirty="0" smtClean="0">
                <a:latin typeface="+mj-lt"/>
              </a:rPr>
              <a:t> </a:t>
            </a:r>
            <a:endParaRPr lang="vi-VN" dirty="0">
              <a:latin typeface="+mj-lt"/>
            </a:endParaRPr>
          </a:p>
        </p:txBody>
      </p:sp>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2463" y="3021306"/>
            <a:ext cx="396861" cy="102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144759" y="4687353"/>
            <a:ext cx="4014787" cy="923330"/>
          </a:xfrm>
          <a:prstGeom prst="rect">
            <a:avLst/>
          </a:prstGeom>
        </p:spPr>
        <p:txBody>
          <a:bodyPr wrap="square">
            <a:spAutoFit/>
          </a:bodyPr>
          <a:lstStyle/>
          <a:p>
            <a:r>
              <a:rPr lang="en-US" b="1" dirty="0" err="1" smtClean="0">
                <a:latin typeface="Times New Roman" pitchFamily="18" charset="0"/>
                <a:cs typeface="Times New Roman" pitchFamily="18" charset="0"/>
              </a:rPr>
              <a:t>Máy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tính</a:t>
            </a:r>
            <a:endParaRPr lang="vi-VN" b="1" dirty="0">
              <a:latin typeface="Times New Roman" pitchFamily="18" charset="0"/>
              <a:cs typeface="Times New Roman" pitchFamily="18" charset="0"/>
            </a:endParaRPr>
          </a:p>
          <a:p>
            <a:pPr marL="285750" indent="-285750">
              <a:buFont typeface="Arial" panose="020B0604020202020204" pitchFamily="34" charset="0"/>
              <a:buChar char="•"/>
            </a:pPr>
            <a:r>
              <a:rPr lang="en-US" dirty="0" err="1" smtClean="0">
                <a:latin typeface="Times New Roman" pitchFamily="18" charset="0"/>
                <a:cs typeface="Times New Roman" pitchFamily="18" charset="0"/>
              </a:rPr>
              <a:t>Cài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endParaRPr lang="vi-VN" dirty="0">
              <a:latin typeface="Times New Roman" pitchFamily="18" charset="0"/>
              <a:cs typeface="Times New Roman" pitchFamily="18" charset="0"/>
            </a:endParaRPr>
          </a:p>
        </p:txBody>
      </p:sp>
      <p:sp>
        <p:nvSpPr>
          <p:cNvPr id="81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193" name="Object 1"/>
          <p:cNvGraphicFramePr>
            <a:graphicFrameLocks noChangeAspect="1"/>
          </p:cNvGraphicFramePr>
          <p:nvPr/>
        </p:nvGraphicFramePr>
        <p:xfrm>
          <a:off x="866282" y="4626592"/>
          <a:ext cx="863430" cy="1087698"/>
        </p:xfrm>
        <a:graphic>
          <a:graphicData uri="http://schemas.openxmlformats.org/presentationml/2006/ole">
            <mc:AlternateContent xmlns:mc="http://schemas.openxmlformats.org/markup-compatibility/2006">
              <mc:Choice xmlns:v="urn:schemas-microsoft-com:vml" Requires="v">
                <p:oleObj spid="_x0000_s8223" name="Bitmap Image" r:id="rId9" imgW="2448267" imgH="3076190" progId="PBrush">
                  <p:embed/>
                </p:oleObj>
              </mc:Choice>
              <mc:Fallback>
                <p:oleObj name="Bitmap Image" r:id="rId9" imgW="2448267" imgH="3076190" progId="PBrush">
                  <p:embed/>
                  <p:pic>
                    <p:nvPicPr>
                      <p:cNvPr id="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282" y="4626592"/>
                        <a:ext cx="863430" cy="1087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195" name="Picture 4"/>
          <p:cNvPicPr>
            <a:picLocks noChangeAspect="1" noChangeArrowheads="1"/>
          </p:cNvPicPr>
          <p:nvPr/>
        </p:nvPicPr>
        <p:blipFill>
          <a:blip r:embed="rId11" cstate="print"/>
          <a:srcRect/>
          <a:stretch>
            <a:fillRect/>
          </a:stretch>
        </p:blipFill>
        <p:spPr bwMode="auto">
          <a:xfrm>
            <a:off x="6509982" y="4667534"/>
            <a:ext cx="1133475" cy="923925"/>
          </a:xfrm>
          <a:prstGeom prst="rect">
            <a:avLst/>
          </a:prstGeom>
          <a:noFill/>
          <a:ln w="9525">
            <a:noFill/>
            <a:miter lim="800000"/>
            <a:headEnd/>
            <a:tailEnd/>
          </a:ln>
        </p:spPr>
      </p:pic>
      <p:sp>
        <p:nvSpPr>
          <p:cNvPr id="16" name="Rectangle 15"/>
          <p:cNvSpPr/>
          <p:nvPr/>
        </p:nvSpPr>
        <p:spPr>
          <a:xfrm>
            <a:off x="7838150" y="4621389"/>
            <a:ext cx="4014787" cy="923330"/>
          </a:xfrm>
          <a:prstGeom prst="rect">
            <a:avLst/>
          </a:prstGeom>
        </p:spPr>
        <p:txBody>
          <a:bodyPr wrap="square">
            <a:spAutoFit/>
          </a:bodyPr>
          <a:lstStyle/>
          <a:p>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mềm</a:t>
            </a:r>
            <a:endParaRPr lang="vi-VN" b="1" dirty="0">
              <a:latin typeface="Times New Roman" pitchFamily="18" charset="0"/>
              <a:cs typeface="Times New Roman" pitchFamily="18" charset="0"/>
            </a:endParaRPr>
          </a:p>
          <a:p>
            <a:pPr marL="285750" indent="-285750">
              <a:buFont typeface="Arial" panose="020B0604020202020204" pitchFamily="34" charset="0"/>
              <a:buChar char="•"/>
            </a:pP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mềm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thống</a:t>
            </a:r>
            <a:r>
              <a:rPr lang="en-US" dirty="0" smtClean="0">
                <a:latin typeface="Times New Roman" pitchFamily="18" charset="0"/>
                <a:cs typeface="Times New Roman" pitchFamily="18" charset="0"/>
              </a:rPr>
              <a:t> Car parking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3092656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539750"/>
          </a:xfrm>
        </p:spPr>
        <p:txBody>
          <a:bodyPr>
            <a:normAutofit/>
          </a:bodyPr>
          <a:lstStyle/>
          <a:p>
            <a:r>
              <a:rPr lang="en-US" sz="2400" dirty="0" smtClean="0"/>
              <a:t>V. </a:t>
            </a:r>
            <a:r>
              <a:rPr lang="vi-VN" sz="2400" dirty="0" smtClean="0"/>
              <a:t>QUY TRÌNH XỬ LÝ HỆ THỐNG CARPARKING</a:t>
            </a:r>
            <a:endParaRPr lang="vi-VN" sz="2400" dirty="0"/>
          </a:p>
        </p:txBody>
      </p:sp>
      <p:sp>
        <p:nvSpPr>
          <p:cNvPr id="34" name="Rectangle 42"/>
          <p:cNvSpPr>
            <a:spLocks noChangeArrowheads="1"/>
          </p:cNvSpPr>
          <p:nvPr/>
        </p:nvSpPr>
        <p:spPr bwMode="auto">
          <a:xfrm>
            <a:off x="2443162" y="1766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46" name="Group 45"/>
          <p:cNvGrpSpPr/>
          <p:nvPr/>
        </p:nvGrpSpPr>
        <p:grpSpPr>
          <a:xfrm>
            <a:off x="2059024" y="955957"/>
            <a:ext cx="8073953" cy="4872644"/>
            <a:chOff x="2059024" y="955957"/>
            <a:chExt cx="8073953" cy="4872644"/>
          </a:xfrm>
        </p:grpSpPr>
        <p:pic>
          <p:nvPicPr>
            <p:cNvPr id="36" name="Picture 35"/>
            <p:cNvPicPr>
              <a:picLocks noChangeAspect="1"/>
            </p:cNvPicPr>
            <p:nvPr/>
          </p:nvPicPr>
          <p:blipFill>
            <a:blip r:embed="rId2" cstate="print"/>
            <a:stretch>
              <a:fillRect/>
            </a:stretch>
          </p:blipFill>
          <p:spPr>
            <a:xfrm>
              <a:off x="2059024" y="955957"/>
              <a:ext cx="8073953" cy="4872644"/>
            </a:xfrm>
            <a:prstGeom prst="rect">
              <a:avLst/>
            </a:prstGeom>
          </p:spPr>
        </p:pic>
        <p:cxnSp>
          <p:nvCxnSpPr>
            <p:cNvPr id="41" name="Straight Connector 40"/>
            <p:cNvCxnSpPr/>
            <p:nvPr/>
          </p:nvCxnSpPr>
          <p:spPr>
            <a:xfrm>
              <a:off x="4197246" y="3762531"/>
              <a:ext cx="46469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661941" y="2578308"/>
              <a:ext cx="0" cy="11692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661941" y="2563318"/>
              <a:ext cx="103432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8818299"/>
      </p:ext>
    </p:extLst>
  </p:cSld>
  <p:clrMapOvr>
    <a:masterClrMapping/>
  </p:clrMapOvr>
</p:sld>
</file>

<file path=ppt/theme/theme1.xml><?xml version="1.0" encoding="utf-8"?>
<a:theme xmlns:a="http://schemas.openxmlformats.org/drawingml/2006/main" name="Presentation_dao tao Idt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Presentation_dao tao Idteck</Template>
  <TotalTime>941</TotalTime>
  <Words>1199</Words>
  <Application>Microsoft Office PowerPoint</Application>
  <PresentationFormat>Widescreen</PresentationFormat>
  <Paragraphs>203</Paragraphs>
  <Slides>13</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Presentation_dao tao Idteck</vt:lpstr>
      <vt:lpstr>Bitmap Image</vt:lpstr>
      <vt:lpstr>            GIỚI THIỆU GIẢI PHÁP CAR PARKING - QUẢN LÝ BÃI ĐỖ XE</vt:lpstr>
      <vt:lpstr>I. GIỚI THIỆU CHUNG  Carparking là giải pháp quản lý, kiểm soát toàn bộ xe ra vào bãi đỗ xe một cách hiện đại, tối ưu và tiện dụng. Mô hình tập trung dữ liệu hệ thống, truyền thông TCP/IP. Hỗ trợ quản lý thu phí vào ra bãi gửi xe.  </vt:lpstr>
      <vt:lpstr>PowerPoint Presentation</vt:lpstr>
      <vt:lpstr>II. MÔ HÌNH HỆ THỐNG CAR PARKING</vt:lpstr>
      <vt:lpstr>II. MÔ HÌNH HỆ THỐNG CAR PARKING</vt:lpstr>
      <vt:lpstr>III. Chức năng phần mềm quản lý Carparking</vt:lpstr>
      <vt:lpstr>III. Chức năng phần mềm quản lý Car parking</vt:lpstr>
      <vt:lpstr>IV. Chức năng các thiết bị kiểm soát tại vị trí xe vào ra</vt:lpstr>
      <vt:lpstr>V. QUY TRÌNH XỬ LÝ HỆ THỐNG CARPARKING</vt:lpstr>
      <vt:lpstr>VI. Ưu điểm của hệ thống:</vt:lpstr>
      <vt:lpstr>VII. Các gói sản phẩm Carparking</vt:lpstr>
      <vt:lpstr>VII. Các gói sản phẩm Carparking</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GIẢI PHÁP CARPARKING</dc:title>
  <dc:creator>Ngoan TranHong</dc:creator>
  <cp:lastModifiedBy>Ngoan TranHong</cp:lastModifiedBy>
  <cp:revision>115</cp:revision>
  <dcterms:created xsi:type="dcterms:W3CDTF">2017-06-09T02:01:01Z</dcterms:created>
  <dcterms:modified xsi:type="dcterms:W3CDTF">2017-06-29T04:39:19Z</dcterms:modified>
</cp:coreProperties>
</file>